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2" r:id="rId5"/>
    <p:sldId id="263" r:id="rId6"/>
    <p:sldId id="264" r:id="rId7"/>
    <p:sldId id="265" r:id="rId8"/>
    <p:sldId id="266" r:id="rId9"/>
    <p:sldId id="267" r:id="rId10"/>
    <p:sldId id="268" r:id="rId11"/>
    <p:sldId id="269" r:id="rId12"/>
    <p:sldId id="27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1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32F27-26CA-EB8A-FB39-11627165C0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5659109-F7DF-E73F-589A-FA62373EDD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4D30E6D-F3C2-EC22-64FC-5725DE1A3FEE}"/>
              </a:ext>
            </a:extLst>
          </p:cNvPr>
          <p:cNvSpPr>
            <a:spLocks noGrp="1"/>
          </p:cNvSpPr>
          <p:nvPr>
            <p:ph type="dt" sz="half" idx="10"/>
          </p:nvPr>
        </p:nvSpPr>
        <p:spPr/>
        <p:txBody>
          <a:bodyPr/>
          <a:lstStyle/>
          <a:p>
            <a:fld id="{24166906-C313-456B-B495-B1A8554C3C15}" type="datetimeFigureOut">
              <a:rPr lang="en-US" smtClean="0"/>
              <a:t>4/25/2023</a:t>
            </a:fld>
            <a:endParaRPr lang="en-US"/>
          </a:p>
        </p:txBody>
      </p:sp>
      <p:sp>
        <p:nvSpPr>
          <p:cNvPr id="5" name="Footer Placeholder 4">
            <a:extLst>
              <a:ext uri="{FF2B5EF4-FFF2-40B4-BE49-F238E27FC236}">
                <a16:creationId xmlns:a16="http://schemas.microsoft.com/office/drawing/2014/main" id="{E5087579-B3D6-F992-E4D9-E07BFD30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B5342B-A70C-0ED0-46ED-83049FA3AB86}"/>
              </a:ext>
            </a:extLst>
          </p:cNvPr>
          <p:cNvSpPr>
            <a:spLocks noGrp="1"/>
          </p:cNvSpPr>
          <p:nvPr>
            <p:ph type="sldNum" sz="quarter" idx="12"/>
          </p:nvPr>
        </p:nvSpPr>
        <p:spPr/>
        <p:txBody>
          <a:bodyPr/>
          <a:lstStyle/>
          <a:p>
            <a:fld id="{D5EC933F-1082-44C3-8BF7-CDC492C7EA37}" type="slidenum">
              <a:rPr lang="en-US" smtClean="0"/>
              <a:t>‹#›</a:t>
            </a:fld>
            <a:endParaRPr lang="en-US"/>
          </a:p>
        </p:txBody>
      </p:sp>
    </p:spTree>
    <p:extLst>
      <p:ext uri="{BB962C8B-B14F-4D97-AF65-F5344CB8AC3E}">
        <p14:creationId xmlns:p14="http://schemas.microsoft.com/office/powerpoint/2010/main" val="2776143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F48D2-9ACA-C4E3-05CB-22DD87970B6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085CD0-85A4-DB91-0945-9D4D816B62F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4CF57B-4251-B1D8-3676-679FC901F89C}"/>
              </a:ext>
            </a:extLst>
          </p:cNvPr>
          <p:cNvSpPr>
            <a:spLocks noGrp="1"/>
          </p:cNvSpPr>
          <p:nvPr>
            <p:ph type="dt" sz="half" idx="10"/>
          </p:nvPr>
        </p:nvSpPr>
        <p:spPr/>
        <p:txBody>
          <a:bodyPr/>
          <a:lstStyle/>
          <a:p>
            <a:fld id="{24166906-C313-456B-B495-B1A8554C3C15}" type="datetimeFigureOut">
              <a:rPr lang="en-US" smtClean="0"/>
              <a:t>4/25/2023</a:t>
            </a:fld>
            <a:endParaRPr lang="en-US"/>
          </a:p>
        </p:txBody>
      </p:sp>
      <p:sp>
        <p:nvSpPr>
          <p:cNvPr id="5" name="Footer Placeholder 4">
            <a:extLst>
              <a:ext uri="{FF2B5EF4-FFF2-40B4-BE49-F238E27FC236}">
                <a16:creationId xmlns:a16="http://schemas.microsoft.com/office/drawing/2014/main" id="{264A7895-B19B-55C9-0921-0E6FAA915B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47947A-39ED-EB4A-F32B-019FE9ECD89B}"/>
              </a:ext>
            </a:extLst>
          </p:cNvPr>
          <p:cNvSpPr>
            <a:spLocks noGrp="1"/>
          </p:cNvSpPr>
          <p:nvPr>
            <p:ph type="sldNum" sz="quarter" idx="12"/>
          </p:nvPr>
        </p:nvSpPr>
        <p:spPr/>
        <p:txBody>
          <a:bodyPr/>
          <a:lstStyle/>
          <a:p>
            <a:fld id="{D5EC933F-1082-44C3-8BF7-CDC492C7EA37}" type="slidenum">
              <a:rPr lang="en-US" smtClean="0"/>
              <a:t>‹#›</a:t>
            </a:fld>
            <a:endParaRPr lang="en-US"/>
          </a:p>
        </p:txBody>
      </p:sp>
    </p:spTree>
    <p:extLst>
      <p:ext uri="{BB962C8B-B14F-4D97-AF65-F5344CB8AC3E}">
        <p14:creationId xmlns:p14="http://schemas.microsoft.com/office/powerpoint/2010/main" val="1480978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6C1366-E5DC-D1BE-69CA-07178A93E11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FBE0C90-5E1A-01F9-2054-B151CF3E365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B19F02-7C94-FEEA-92FC-66F4DAC0A5D8}"/>
              </a:ext>
            </a:extLst>
          </p:cNvPr>
          <p:cNvSpPr>
            <a:spLocks noGrp="1"/>
          </p:cNvSpPr>
          <p:nvPr>
            <p:ph type="dt" sz="half" idx="10"/>
          </p:nvPr>
        </p:nvSpPr>
        <p:spPr/>
        <p:txBody>
          <a:bodyPr/>
          <a:lstStyle/>
          <a:p>
            <a:fld id="{24166906-C313-456B-B495-B1A8554C3C15}" type="datetimeFigureOut">
              <a:rPr lang="en-US" smtClean="0"/>
              <a:t>4/25/2023</a:t>
            </a:fld>
            <a:endParaRPr lang="en-US"/>
          </a:p>
        </p:txBody>
      </p:sp>
      <p:sp>
        <p:nvSpPr>
          <p:cNvPr id="5" name="Footer Placeholder 4">
            <a:extLst>
              <a:ext uri="{FF2B5EF4-FFF2-40B4-BE49-F238E27FC236}">
                <a16:creationId xmlns:a16="http://schemas.microsoft.com/office/drawing/2014/main" id="{77AF5619-C7B1-8200-1C40-D76095FBFD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940473-5C2F-8570-611D-F9CBB57F6FD6}"/>
              </a:ext>
            </a:extLst>
          </p:cNvPr>
          <p:cNvSpPr>
            <a:spLocks noGrp="1"/>
          </p:cNvSpPr>
          <p:nvPr>
            <p:ph type="sldNum" sz="quarter" idx="12"/>
          </p:nvPr>
        </p:nvSpPr>
        <p:spPr/>
        <p:txBody>
          <a:bodyPr/>
          <a:lstStyle/>
          <a:p>
            <a:fld id="{D5EC933F-1082-44C3-8BF7-CDC492C7EA37}" type="slidenum">
              <a:rPr lang="en-US" smtClean="0"/>
              <a:t>‹#›</a:t>
            </a:fld>
            <a:endParaRPr lang="en-US"/>
          </a:p>
        </p:txBody>
      </p:sp>
    </p:spTree>
    <p:extLst>
      <p:ext uri="{BB962C8B-B14F-4D97-AF65-F5344CB8AC3E}">
        <p14:creationId xmlns:p14="http://schemas.microsoft.com/office/powerpoint/2010/main" val="450256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9BF47-B2EB-32E6-4043-37219B476C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D69651-063D-DC52-1735-9398B6DEAA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0442B1-CE9B-453C-D001-B90189E68A8F}"/>
              </a:ext>
            </a:extLst>
          </p:cNvPr>
          <p:cNvSpPr>
            <a:spLocks noGrp="1"/>
          </p:cNvSpPr>
          <p:nvPr>
            <p:ph type="dt" sz="half" idx="10"/>
          </p:nvPr>
        </p:nvSpPr>
        <p:spPr/>
        <p:txBody>
          <a:bodyPr/>
          <a:lstStyle/>
          <a:p>
            <a:fld id="{24166906-C313-456B-B495-B1A8554C3C15}" type="datetimeFigureOut">
              <a:rPr lang="en-US" smtClean="0"/>
              <a:t>4/25/2023</a:t>
            </a:fld>
            <a:endParaRPr lang="en-US"/>
          </a:p>
        </p:txBody>
      </p:sp>
      <p:sp>
        <p:nvSpPr>
          <p:cNvPr id="5" name="Footer Placeholder 4">
            <a:extLst>
              <a:ext uri="{FF2B5EF4-FFF2-40B4-BE49-F238E27FC236}">
                <a16:creationId xmlns:a16="http://schemas.microsoft.com/office/drawing/2014/main" id="{6F5CFA68-04ED-C1BA-867A-08815FBA9B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C32A85-C2A2-4A54-3ED4-91BB444FB5D2}"/>
              </a:ext>
            </a:extLst>
          </p:cNvPr>
          <p:cNvSpPr>
            <a:spLocks noGrp="1"/>
          </p:cNvSpPr>
          <p:nvPr>
            <p:ph type="sldNum" sz="quarter" idx="12"/>
          </p:nvPr>
        </p:nvSpPr>
        <p:spPr/>
        <p:txBody>
          <a:bodyPr/>
          <a:lstStyle/>
          <a:p>
            <a:fld id="{D5EC933F-1082-44C3-8BF7-CDC492C7EA37}" type="slidenum">
              <a:rPr lang="en-US" smtClean="0"/>
              <a:t>‹#›</a:t>
            </a:fld>
            <a:endParaRPr lang="en-US"/>
          </a:p>
        </p:txBody>
      </p:sp>
    </p:spTree>
    <p:extLst>
      <p:ext uri="{BB962C8B-B14F-4D97-AF65-F5344CB8AC3E}">
        <p14:creationId xmlns:p14="http://schemas.microsoft.com/office/powerpoint/2010/main" val="1561913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5AF9C-F9AF-AC2B-8D3B-98101F382D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88A695-44E2-75CD-24F4-5021B4A64D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A27E90-5E2F-AA9C-511A-5795DAD1D02F}"/>
              </a:ext>
            </a:extLst>
          </p:cNvPr>
          <p:cNvSpPr>
            <a:spLocks noGrp="1"/>
          </p:cNvSpPr>
          <p:nvPr>
            <p:ph type="dt" sz="half" idx="10"/>
          </p:nvPr>
        </p:nvSpPr>
        <p:spPr/>
        <p:txBody>
          <a:bodyPr/>
          <a:lstStyle/>
          <a:p>
            <a:fld id="{24166906-C313-456B-B495-B1A8554C3C15}" type="datetimeFigureOut">
              <a:rPr lang="en-US" smtClean="0"/>
              <a:t>4/25/2023</a:t>
            </a:fld>
            <a:endParaRPr lang="en-US"/>
          </a:p>
        </p:txBody>
      </p:sp>
      <p:sp>
        <p:nvSpPr>
          <p:cNvPr id="5" name="Footer Placeholder 4">
            <a:extLst>
              <a:ext uri="{FF2B5EF4-FFF2-40B4-BE49-F238E27FC236}">
                <a16:creationId xmlns:a16="http://schemas.microsoft.com/office/drawing/2014/main" id="{50A6F5D2-BD15-FCF5-DC02-2200FF512C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58450C-CB1B-25B6-8900-EF4034074064}"/>
              </a:ext>
            </a:extLst>
          </p:cNvPr>
          <p:cNvSpPr>
            <a:spLocks noGrp="1"/>
          </p:cNvSpPr>
          <p:nvPr>
            <p:ph type="sldNum" sz="quarter" idx="12"/>
          </p:nvPr>
        </p:nvSpPr>
        <p:spPr/>
        <p:txBody>
          <a:bodyPr/>
          <a:lstStyle/>
          <a:p>
            <a:fld id="{D5EC933F-1082-44C3-8BF7-CDC492C7EA37}" type="slidenum">
              <a:rPr lang="en-US" smtClean="0"/>
              <a:t>‹#›</a:t>
            </a:fld>
            <a:endParaRPr lang="en-US"/>
          </a:p>
        </p:txBody>
      </p:sp>
    </p:spTree>
    <p:extLst>
      <p:ext uri="{BB962C8B-B14F-4D97-AF65-F5344CB8AC3E}">
        <p14:creationId xmlns:p14="http://schemas.microsoft.com/office/powerpoint/2010/main" val="2980233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5EF5F-D1A8-F2CB-A818-0318162438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666B4F-855C-9193-EFEB-9A0F67D97D7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D6646D-98B0-6ECC-8829-AF28BFAAEA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A4CC89-BF40-8B15-2F13-BC12145CAA56}"/>
              </a:ext>
            </a:extLst>
          </p:cNvPr>
          <p:cNvSpPr>
            <a:spLocks noGrp="1"/>
          </p:cNvSpPr>
          <p:nvPr>
            <p:ph type="dt" sz="half" idx="10"/>
          </p:nvPr>
        </p:nvSpPr>
        <p:spPr/>
        <p:txBody>
          <a:bodyPr/>
          <a:lstStyle/>
          <a:p>
            <a:fld id="{24166906-C313-456B-B495-B1A8554C3C15}" type="datetimeFigureOut">
              <a:rPr lang="en-US" smtClean="0"/>
              <a:t>4/25/2023</a:t>
            </a:fld>
            <a:endParaRPr lang="en-US"/>
          </a:p>
        </p:txBody>
      </p:sp>
      <p:sp>
        <p:nvSpPr>
          <p:cNvPr id="6" name="Footer Placeholder 5">
            <a:extLst>
              <a:ext uri="{FF2B5EF4-FFF2-40B4-BE49-F238E27FC236}">
                <a16:creationId xmlns:a16="http://schemas.microsoft.com/office/drawing/2014/main" id="{C113B164-1645-5C5C-D29C-BCB137EA84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8F13DB-F049-FFF9-70A2-F264C6E0CE63}"/>
              </a:ext>
            </a:extLst>
          </p:cNvPr>
          <p:cNvSpPr>
            <a:spLocks noGrp="1"/>
          </p:cNvSpPr>
          <p:nvPr>
            <p:ph type="sldNum" sz="quarter" idx="12"/>
          </p:nvPr>
        </p:nvSpPr>
        <p:spPr/>
        <p:txBody>
          <a:bodyPr/>
          <a:lstStyle/>
          <a:p>
            <a:fld id="{D5EC933F-1082-44C3-8BF7-CDC492C7EA37}" type="slidenum">
              <a:rPr lang="en-US" smtClean="0"/>
              <a:t>‹#›</a:t>
            </a:fld>
            <a:endParaRPr lang="en-US"/>
          </a:p>
        </p:txBody>
      </p:sp>
    </p:spTree>
    <p:extLst>
      <p:ext uri="{BB962C8B-B14F-4D97-AF65-F5344CB8AC3E}">
        <p14:creationId xmlns:p14="http://schemas.microsoft.com/office/powerpoint/2010/main" val="2806474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BD5C-DE8C-D2B5-E008-22CC6141A22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2706993-65E3-3837-6653-310F435317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6C49856-605F-7E0B-2814-1CC98F087F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0C2FCA5-8871-CB8C-1F67-A1F17A1B40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97936C6-56D2-2045-BAA0-B808CC40EE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529F98F-87DD-8578-A5A5-9D94464848E6}"/>
              </a:ext>
            </a:extLst>
          </p:cNvPr>
          <p:cNvSpPr>
            <a:spLocks noGrp="1"/>
          </p:cNvSpPr>
          <p:nvPr>
            <p:ph type="dt" sz="half" idx="10"/>
          </p:nvPr>
        </p:nvSpPr>
        <p:spPr/>
        <p:txBody>
          <a:bodyPr/>
          <a:lstStyle/>
          <a:p>
            <a:fld id="{24166906-C313-456B-B495-B1A8554C3C15}" type="datetimeFigureOut">
              <a:rPr lang="en-US" smtClean="0"/>
              <a:t>4/25/2023</a:t>
            </a:fld>
            <a:endParaRPr lang="en-US"/>
          </a:p>
        </p:txBody>
      </p:sp>
      <p:sp>
        <p:nvSpPr>
          <p:cNvPr id="8" name="Footer Placeholder 7">
            <a:extLst>
              <a:ext uri="{FF2B5EF4-FFF2-40B4-BE49-F238E27FC236}">
                <a16:creationId xmlns:a16="http://schemas.microsoft.com/office/drawing/2014/main" id="{9BCD0F54-DF9A-22D4-CD84-49FF76BC7B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13A2B3B-E2BA-268F-388E-4B6146ACED12}"/>
              </a:ext>
            </a:extLst>
          </p:cNvPr>
          <p:cNvSpPr>
            <a:spLocks noGrp="1"/>
          </p:cNvSpPr>
          <p:nvPr>
            <p:ph type="sldNum" sz="quarter" idx="12"/>
          </p:nvPr>
        </p:nvSpPr>
        <p:spPr/>
        <p:txBody>
          <a:bodyPr/>
          <a:lstStyle/>
          <a:p>
            <a:fld id="{D5EC933F-1082-44C3-8BF7-CDC492C7EA37}" type="slidenum">
              <a:rPr lang="en-US" smtClean="0"/>
              <a:t>‹#›</a:t>
            </a:fld>
            <a:endParaRPr lang="en-US"/>
          </a:p>
        </p:txBody>
      </p:sp>
    </p:spTree>
    <p:extLst>
      <p:ext uri="{BB962C8B-B14F-4D97-AF65-F5344CB8AC3E}">
        <p14:creationId xmlns:p14="http://schemas.microsoft.com/office/powerpoint/2010/main" val="3875345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262A1-435C-D174-52C7-6976D3390C6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B4DC91B-0FA6-4BA8-1038-82C5172D2028}"/>
              </a:ext>
            </a:extLst>
          </p:cNvPr>
          <p:cNvSpPr>
            <a:spLocks noGrp="1"/>
          </p:cNvSpPr>
          <p:nvPr>
            <p:ph type="dt" sz="half" idx="10"/>
          </p:nvPr>
        </p:nvSpPr>
        <p:spPr/>
        <p:txBody>
          <a:bodyPr/>
          <a:lstStyle/>
          <a:p>
            <a:fld id="{24166906-C313-456B-B495-B1A8554C3C15}" type="datetimeFigureOut">
              <a:rPr lang="en-US" smtClean="0"/>
              <a:t>4/25/2023</a:t>
            </a:fld>
            <a:endParaRPr lang="en-US"/>
          </a:p>
        </p:txBody>
      </p:sp>
      <p:sp>
        <p:nvSpPr>
          <p:cNvPr id="4" name="Footer Placeholder 3">
            <a:extLst>
              <a:ext uri="{FF2B5EF4-FFF2-40B4-BE49-F238E27FC236}">
                <a16:creationId xmlns:a16="http://schemas.microsoft.com/office/drawing/2014/main" id="{0500F8D4-B0F2-55E3-99FB-9C4D0DA177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66379E3-7604-A098-2DCF-8D2C769AC1EC}"/>
              </a:ext>
            </a:extLst>
          </p:cNvPr>
          <p:cNvSpPr>
            <a:spLocks noGrp="1"/>
          </p:cNvSpPr>
          <p:nvPr>
            <p:ph type="sldNum" sz="quarter" idx="12"/>
          </p:nvPr>
        </p:nvSpPr>
        <p:spPr/>
        <p:txBody>
          <a:bodyPr/>
          <a:lstStyle/>
          <a:p>
            <a:fld id="{D5EC933F-1082-44C3-8BF7-CDC492C7EA37}" type="slidenum">
              <a:rPr lang="en-US" smtClean="0"/>
              <a:t>‹#›</a:t>
            </a:fld>
            <a:endParaRPr lang="en-US"/>
          </a:p>
        </p:txBody>
      </p:sp>
    </p:spTree>
    <p:extLst>
      <p:ext uri="{BB962C8B-B14F-4D97-AF65-F5344CB8AC3E}">
        <p14:creationId xmlns:p14="http://schemas.microsoft.com/office/powerpoint/2010/main" val="2050260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B05CE3-0387-CEBB-42D9-79A75C482307}"/>
              </a:ext>
            </a:extLst>
          </p:cNvPr>
          <p:cNvSpPr>
            <a:spLocks noGrp="1"/>
          </p:cNvSpPr>
          <p:nvPr>
            <p:ph type="dt" sz="half" idx="10"/>
          </p:nvPr>
        </p:nvSpPr>
        <p:spPr/>
        <p:txBody>
          <a:bodyPr/>
          <a:lstStyle/>
          <a:p>
            <a:fld id="{24166906-C313-456B-B495-B1A8554C3C15}" type="datetimeFigureOut">
              <a:rPr lang="en-US" smtClean="0"/>
              <a:t>4/25/2023</a:t>
            </a:fld>
            <a:endParaRPr lang="en-US"/>
          </a:p>
        </p:txBody>
      </p:sp>
      <p:sp>
        <p:nvSpPr>
          <p:cNvPr id="3" name="Footer Placeholder 2">
            <a:extLst>
              <a:ext uri="{FF2B5EF4-FFF2-40B4-BE49-F238E27FC236}">
                <a16:creationId xmlns:a16="http://schemas.microsoft.com/office/drawing/2014/main" id="{D39C45ED-1FB9-FAA7-B16A-6336B3AD5F7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54CFEC3-A780-A3A0-6022-14954620CDA2}"/>
              </a:ext>
            </a:extLst>
          </p:cNvPr>
          <p:cNvSpPr>
            <a:spLocks noGrp="1"/>
          </p:cNvSpPr>
          <p:nvPr>
            <p:ph type="sldNum" sz="quarter" idx="12"/>
          </p:nvPr>
        </p:nvSpPr>
        <p:spPr/>
        <p:txBody>
          <a:bodyPr/>
          <a:lstStyle/>
          <a:p>
            <a:fld id="{D5EC933F-1082-44C3-8BF7-CDC492C7EA37}" type="slidenum">
              <a:rPr lang="en-US" smtClean="0"/>
              <a:t>‹#›</a:t>
            </a:fld>
            <a:endParaRPr lang="en-US"/>
          </a:p>
        </p:txBody>
      </p:sp>
    </p:spTree>
    <p:extLst>
      <p:ext uri="{BB962C8B-B14F-4D97-AF65-F5344CB8AC3E}">
        <p14:creationId xmlns:p14="http://schemas.microsoft.com/office/powerpoint/2010/main" val="3470684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1E1A-9EE1-4DE6-C202-06B859690D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B672FFF-DF13-30E4-22C5-79EE0B01BA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9EBAEA-329C-FB8E-CDD4-59B1DEF472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21C7A8-1092-88F0-D06F-027F9F7642EE}"/>
              </a:ext>
            </a:extLst>
          </p:cNvPr>
          <p:cNvSpPr>
            <a:spLocks noGrp="1"/>
          </p:cNvSpPr>
          <p:nvPr>
            <p:ph type="dt" sz="half" idx="10"/>
          </p:nvPr>
        </p:nvSpPr>
        <p:spPr/>
        <p:txBody>
          <a:bodyPr/>
          <a:lstStyle/>
          <a:p>
            <a:fld id="{24166906-C313-456B-B495-B1A8554C3C15}" type="datetimeFigureOut">
              <a:rPr lang="en-US" smtClean="0"/>
              <a:t>4/25/2023</a:t>
            </a:fld>
            <a:endParaRPr lang="en-US"/>
          </a:p>
        </p:txBody>
      </p:sp>
      <p:sp>
        <p:nvSpPr>
          <p:cNvPr id="6" name="Footer Placeholder 5">
            <a:extLst>
              <a:ext uri="{FF2B5EF4-FFF2-40B4-BE49-F238E27FC236}">
                <a16:creationId xmlns:a16="http://schemas.microsoft.com/office/drawing/2014/main" id="{9F58CE60-DCF4-9CDF-94F1-47D45BB277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3AB997-0F9B-3976-43D7-88FA841D1529}"/>
              </a:ext>
            </a:extLst>
          </p:cNvPr>
          <p:cNvSpPr>
            <a:spLocks noGrp="1"/>
          </p:cNvSpPr>
          <p:nvPr>
            <p:ph type="sldNum" sz="quarter" idx="12"/>
          </p:nvPr>
        </p:nvSpPr>
        <p:spPr/>
        <p:txBody>
          <a:bodyPr/>
          <a:lstStyle/>
          <a:p>
            <a:fld id="{D5EC933F-1082-44C3-8BF7-CDC492C7EA37}" type="slidenum">
              <a:rPr lang="en-US" smtClean="0"/>
              <a:t>‹#›</a:t>
            </a:fld>
            <a:endParaRPr lang="en-US"/>
          </a:p>
        </p:txBody>
      </p:sp>
    </p:spTree>
    <p:extLst>
      <p:ext uri="{BB962C8B-B14F-4D97-AF65-F5344CB8AC3E}">
        <p14:creationId xmlns:p14="http://schemas.microsoft.com/office/powerpoint/2010/main" val="2576543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D007B-C705-4920-6DFC-22511302AC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B96DC7-FBE4-2A9E-A205-C98A6356EA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32BBEC5-08BC-4E90-81CE-78FAB7C2EF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16FE4C-4F8B-3028-2531-CFDCBA9DAC5C}"/>
              </a:ext>
            </a:extLst>
          </p:cNvPr>
          <p:cNvSpPr>
            <a:spLocks noGrp="1"/>
          </p:cNvSpPr>
          <p:nvPr>
            <p:ph type="dt" sz="half" idx="10"/>
          </p:nvPr>
        </p:nvSpPr>
        <p:spPr/>
        <p:txBody>
          <a:bodyPr/>
          <a:lstStyle/>
          <a:p>
            <a:fld id="{24166906-C313-456B-B495-B1A8554C3C15}" type="datetimeFigureOut">
              <a:rPr lang="en-US" smtClean="0"/>
              <a:t>4/25/2023</a:t>
            </a:fld>
            <a:endParaRPr lang="en-US"/>
          </a:p>
        </p:txBody>
      </p:sp>
      <p:sp>
        <p:nvSpPr>
          <p:cNvPr id="6" name="Footer Placeholder 5">
            <a:extLst>
              <a:ext uri="{FF2B5EF4-FFF2-40B4-BE49-F238E27FC236}">
                <a16:creationId xmlns:a16="http://schemas.microsoft.com/office/drawing/2014/main" id="{3EE83DCA-7CF0-C057-CA73-3F7ABF7230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0CA799-3241-5018-DCE2-6670EDE56CA2}"/>
              </a:ext>
            </a:extLst>
          </p:cNvPr>
          <p:cNvSpPr>
            <a:spLocks noGrp="1"/>
          </p:cNvSpPr>
          <p:nvPr>
            <p:ph type="sldNum" sz="quarter" idx="12"/>
          </p:nvPr>
        </p:nvSpPr>
        <p:spPr/>
        <p:txBody>
          <a:bodyPr/>
          <a:lstStyle/>
          <a:p>
            <a:fld id="{D5EC933F-1082-44C3-8BF7-CDC492C7EA37}" type="slidenum">
              <a:rPr lang="en-US" smtClean="0"/>
              <a:t>‹#›</a:t>
            </a:fld>
            <a:endParaRPr lang="en-US"/>
          </a:p>
        </p:txBody>
      </p:sp>
    </p:spTree>
    <p:extLst>
      <p:ext uri="{BB962C8B-B14F-4D97-AF65-F5344CB8AC3E}">
        <p14:creationId xmlns:p14="http://schemas.microsoft.com/office/powerpoint/2010/main" val="1088323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B987E3-C5B2-5EFC-9C87-386F2593F8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B10D067-71E4-0BB1-FA37-4A9DF61D44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B16A9C-50FA-A734-DBE7-0A8FD28DBF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166906-C313-456B-B495-B1A8554C3C15}" type="datetimeFigureOut">
              <a:rPr lang="en-US" smtClean="0"/>
              <a:t>4/25/2023</a:t>
            </a:fld>
            <a:endParaRPr lang="en-US"/>
          </a:p>
        </p:txBody>
      </p:sp>
      <p:sp>
        <p:nvSpPr>
          <p:cNvPr id="5" name="Footer Placeholder 4">
            <a:extLst>
              <a:ext uri="{FF2B5EF4-FFF2-40B4-BE49-F238E27FC236}">
                <a16:creationId xmlns:a16="http://schemas.microsoft.com/office/drawing/2014/main" id="{5ECEF481-7529-4A01-CD5F-C5732BB8DA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2D9B247-413C-5EC7-3420-5822DDD633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EC933F-1082-44C3-8BF7-CDC492C7EA37}" type="slidenum">
              <a:rPr lang="en-US" smtClean="0"/>
              <a:t>‹#›</a:t>
            </a:fld>
            <a:endParaRPr lang="en-US"/>
          </a:p>
        </p:txBody>
      </p:sp>
    </p:spTree>
    <p:extLst>
      <p:ext uri="{BB962C8B-B14F-4D97-AF65-F5344CB8AC3E}">
        <p14:creationId xmlns:p14="http://schemas.microsoft.com/office/powerpoint/2010/main" val="33390214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5.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3" Type="http://schemas.openxmlformats.org/officeDocument/2006/relationships/image" Target="../media/image29.png"/><Relationship Id="rId7" Type="http://schemas.openxmlformats.org/officeDocument/2006/relationships/image" Target="../media/image17.png"/><Relationship Id="rId12"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8.png"/><Relationship Id="rId5" Type="http://schemas.openxmlformats.org/officeDocument/2006/relationships/image" Target="../media/image13.png"/><Relationship Id="rId15" Type="http://schemas.openxmlformats.org/officeDocument/2006/relationships/image" Target="../media/image33.png"/><Relationship Id="rId10" Type="http://schemas.openxmlformats.org/officeDocument/2006/relationships/image" Target="../media/image11.png"/><Relationship Id="rId4" Type="http://schemas.openxmlformats.org/officeDocument/2006/relationships/image" Target="../media/image30.png"/><Relationship Id="rId9" Type="http://schemas.openxmlformats.org/officeDocument/2006/relationships/image" Target="../media/image10.png"/><Relationship Id="rId1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ED336511-DB9E-C862-2F7E-A79990C813DB}"/>
              </a:ext>
            </a:extLst>
          </p:cNvPr>
          <p:cNvGrpSpPr/>
          <p:nvPr/>
        </p:nvGrpSpPr>
        <p:grpSpPr>
          <a:xfrm>
            <a:off x="2024510" y="364885"/>
            <a:ext cx="1255884" cy="955630"/>
            <a:chOff x="2122530" y="1421795"/>
            <a:chExt cx="1255884" cy="955630"/>
          </a:xfrm>
        </p:grpSpPr>
        <p:sp>
          <p:nvSpPr>
            <p:cNvPr id="4" name="TextBox 3">
              <a:extLst>
                <a:ext uri="{FF2B5EF4-FFF2-40B4-BE49-F238E27FC236}">
                  <a16:creationId xmlns:a16="http://schemas.microsoft.com/office/drawing/2014/main" id="{35C8F093-6A4B-ABBC-32E7-5D4AA54FFB09}"/>
                </a:ext>
              </a:extLst>
            </p:cNvPr>
            <p:cNvSpPr txBox="1"/>
            <p:nvPr/>
          </p:nvSpPr>
          <p:spPr>
            <a:xfrm>
              <a:off x="2122530" y="1999129"/>
              <a:ext cx="351378" cy="369332"/>
            </a:xfrm>
            <a:prstGeom prst="rect">
              <a:avLst/>
            </a:prstGeom>
            <a:solidFill>
              <a:srgbClr val="00FF00"/>
            </a:solidFill>
            <a:scene3d>
              <a:camera prst="orthographicFront"/>
              <a:lightRig rig="threePt" dir="t"/>
            </a:scene3d>
            <a:sp3d>
              <a:bevelT w="165100" prst="coolSlant"/>
            </a:sp3d>
          </p:spPr>
          <p:txBody>
            <a:bodyPr wrap="none" rtlCol="0">
              <a:spAutoFit/>
            </a:bodyPr>
            <a:lstStyle/>
            <a:p>
              <a:r>
                <a:rPr lang="en-US" b="1">
                  <a:solidFill>
                    <a:schemeClr val="bg1"/>
                  </a:solidFill>
                  <a:effectLst>
                    <a:innerShdw blurRad="63500" dist="50800" dir="10800000">
                      <a:prstClr val="black">
                        <a:alpha val="50000"/>
                      </a:prstClr>
                    </a:innerShdw>
                  </a:effectLst>
                  <a:latin typeface="Arial" panose="020B0604020202020204" pitchFamily="34" charset="0"/>
                  <a:cs typeface="Arial" panose="020B0604020202020204" pitchFamily="34" charset="0"/>
                </a:rPr>
                <a:t>A</a:t>
              </a:r>
            </a:p>
          </p:txBody>
        </p:sp>
        <p:sp>
          <p:nvSpPr>
            <p:cNvPr id="5" name="TextBox 4">
              <a:extLst>
                <a:ext uri="{FF2B5EF4-FFF2-40B4-BE49-F238E27FC236}">
                  <a16:creationId xmlns:a16="http://schemas.microsoft.com/office/drawing/2014/main" id="{4BDAC1DD-1B70-88F4-C758-A0C6ED52E6E0}"/>
                </a:ext>
              </a:extLst>
            </p:cNvPr>
            <p:cNvSpPr txBox="1"/>
            <p:nvPr/>
          </p:nvSpPr>
          <p:spPr>
            <a:xfrm>
              <a:off x="2542723" y="1421795"/>
              <a:ext cx="402674" cy="369332"/>
            </a:xfrm>
            <a:prstGeom prst="rect">
              <a:avLst/>
            </a:prstGeom>
            <a:solidFill>
              <a:srgbClr val="00FF00"/>
            </a:solidFill>
            <a:scene3d>
              <a:camera prst="orthographicFront"/>
              <a:lightRig rig="threePt" dir="t"/>
            </a:scene3d>
            <a:sp3d>
              <a:bevelT w="165100" prst="coolSlant"/>
            </a:sp3d>
          </p:spPr>
          <p:txBody>
            <a:bodyPr wrap="none" rtlCol="0">
              <a:spAutoFit/>
            </a:bodyPr>
            <a:lstStyle/>
            <a:p>
              <a:r>
                <a:rPr lang="en-US" b="1">
                  <a:solidFill>
                    <a:schemeClr val="bg1"/>
                  </a:solidFill>
                  <a:effectLst>
                    <a:innerShdw blurRad="63500" dist="50800" dir="10800000">
                      <a:prstClr val="black">
                        <a:alpha val="50000"/>
                      </a:prstClr>
                    </a:innerShdw>
                  </a:effectLst>
                  <a:latin typeface="Arial" panose="020B0604020202020204" pitchFamily="34" charset="0"/>
                  <a:cs typeface="Arial" panose="020B0604020202020204" pitchFamily="34" charset="0"/>
                </a:rPr>
                <a:t>W</a:t>
              </a:r>
            </a:p>
          </p:txBody>
        </p:sp>
        <p:sp>
          <p:nvSpPr>
            <p:cNvPr id="6" name="TextBox 5">
              <a:extLst>
                <a:ext uri="{FF2B5EF4-FFF2-40B4-BE49-F238E27FC236}">
                  <a16:creationId xmlns:a16="http://schemas.microsoft.com/office/drawing/2014/main" id="{019FFFE9-8613-3ECA-793F-60DEF1F4736B}"/>
                </a:ext>
              </a:extLst>
            </p:cNvPr>
            <p:cNvSpPr txBox="1"/>
            <p:nvPr/>
          </p:nvSpPr>
          <p:spPr>
            <a:xfrm>
              <a:off x="2574783" y="2008093"/>
              <a:ext cx="338554" cy="369332"/>
            </a:xfrm>
            <a:prstGeom prst="rect">
              <a:avLst/>
            </a:prstGeom>
            <a:solidFill>
              <a:srgbClr val="00FF00"/>
            </a:solidFill>
            <a:scene3d>
              <a:camera prst="orthographicFront"/>
              <a:lightRig rig="threePt" dir="t"/>
            </a:scene3d>
            <a:sp3d>
              <a:bevelT w="165100" prst="coolSlant"/>
            </a:sp3d>
          </p:spPr>
          <p:txBody>
            <a:bodyPr wrap="square" rtlCol="0">
              <a:spAutoFit/>
            </a:bodyPr>
            <a:lstStyle/>
            <a:p>
              <a:r>
                <a:rPr lang="en-US" b="1">
                  <a:solidFill>
                    <a:schemeClr val="bg1"/>
                  </a:solidFill>
                  <a:effectLst>
                    <a:innerShdw blurRad="63500" dist="50800" dir="10800000">
                      <a:prstClr val="black">
                        <a:alpha val="50000"/>
                      </a:prstClr>
                    </a:innerShdw>
                  </a:effectLst>
                  <a:latin typeface="Arial" panose="020B0604020202020204" pitchFamily="34" charset="0"/>
                  <a:cs typeface="Arial" panose="020B0604020202020204" pitchFamily="34" charset="0"/>
                </a:rPr>
                <a:t>S</a:t>
              </a:r>
            </a:p>
          </p:txBody>
        </p:sp>
        <p:sp>
          <p:nvSpPr>
            <p:cNvPr id="7" name="TextBox 6">
              <a:extLst>
                <a:ext uri="{FF2B5EF4-FFF2-40B4-BE49-F238E27FC236}">
                  <a16:creationId xmlns:a16="http://schemas.microsoft.com/office/drawing/2014/main" id="{ECE2120D-F076-E9DE-9801-D1ED8B475F2D}"/>
                </a:ext>
              </a:extLst>
            </p:cNvPr>
            <p:cNvSpPr txBox="1"/>
            <p:nvPr/>
          </p:nvSpPr>
          <p:spPr>
            <a:xfrm>
              <a:off x="3027036" y="1999129"/>
              <a:ext cx="351378" cy="369332"/>
            </a:xfrm>
            <a:prstGeom prst="rect">
              <a:avLst/>
            </a:prstGeom>
            <a:solidFill>
              <a:srgbClr val="00FF00"/>
            </a:solidFill>
            <a:scene3d>
              <a:camera prst="orthographicFront"/>
              <a:lightRig rig="threePt" dir="t"/>
            </a:scene3d>
            <a:sp3d>
              <a:bevelT w="165100" prst="coolSlant"/>
            </a:sp3d>
          </p:spPr>
          <p:txBody>
            <a:bodyPr wrap="none" rtlCol="0">
              <a:spAutoFit/>
            </a:bodyPr>
            <a:lstStyle/>
            <a:p>
              <a:r>
                <a:rPr lang="en-US" b="1">
                  <a:solidFill>
                    <a:schemeClr val="bg1"/>
                  </a:solidFill>
                  <a:effectLst>
                    <a:innerShdw blurRad="63500" dist="50800" dir="10800000">
                      <a:prstClr val="black">
                        <a:alpha val="50000"/>
                      </a:prstClr>
                    </a:innerShdw>
                  </a:effectLst>
                  <a:latin typeface="Arial" panose="020B0604020202020204" pitchFamily="34" charset="0"/>
                  <a:cs typeface="Arial" panose="020B0604020202020204" pitchFamily="34" charset="0"/>
                </a:rPr>
                <a:t>D</a:t>
              </a:r>
            </a:p>
          </p:txBody>
        </p:sp>
      </p:grpSp>
      <p:sp>
        <p:nvSpPr>
          <p:cNvPr id="8" name="TextBox 7">
            <a:extLst>
              <a:ext uri="{FF2B5EF4-FFF2-40B4-BE49-F238E27FC236}">
                <a16:creationId xmlns:a16="http://schemas.microsoft.com/office/drawing/2014/main" id="{24AA7E6E-2437-79B2-2B8E-2C2E866B8DA1}"/>
              </a:ext>
            </a:extLst>
          </p:cNvPr>
          <p:cNvSpPr txBox="1"/>
          <p:nvPr/>
        </p:nvSpPr>
        <p:spPr>
          <a:xfrm>
            <a:off x="2520582" y="1763379"/>
            <a:ext cx="338554" cy="369332"/>
          </a:xfrm>
          <a:prstGeom prst="rect">
            <a:avLst/>
          </a:prstGeom>
          <a:solidFill>
            <a:srgbClr val="00FF00"/>
          </a:solidFill>
          <a:scene3d>
            <a:camera prst="orthographicFront"/>
            <a:lightRig rig="threePt" dir="t"/>
          </a:scene3d>
          <a:sp3d>
            <a:bevelT w="165100" prst="coolSlant"/>
          </a:sp3d>
        </p:spPr>
        <p:txBody>
          <a:bodyPr wrap="none" rtlCol="0">
            <a:spAutoFit/>
          </a:bodyPr>
          <a:lstStyle/>
          <a:p>
            <a:r>
              <a:rPr lang="en-US" b="1">
                <a:solidFill>
                  <a:schemeClr val="bg1"/>
                </a:solidFill>
                <a:effectLst>
                  <a:innerShdw blurRad="63500" dist="50800" dir="10800000">
                    <a:prstClr val="black">
                      <a:alpha val="50000"/>
                    </a:prstClr>
                  </a:innerShdw>
                </a:effectLst>
                <a:latin typeface="Arial" panose="020B0604020202020204" pitchFamily="34" charset="0"/>
                <a:cs typeface="Arial" panose="020B0604020202020204" pitchFamily="34" charset="0"/>
              </a:rPr>
              <a:t>E</a:t>
            </a:r>
          </a:p>
        </p:txBody>
      </p:sp>
      <p:sp>
        <p:nvSpPr>
          <p:cNvPr id="9" name="TextBox 8">
            <a:extLst>
              <a:ext uri="{FF2B5EF4-FFF2-40B4-BE49-F238E27FC236}">
                <a16:creationId xmlns:a16="http://schemas.microsoft.com/office/drawing/2014/main" id="{7262153D-C326-9D83-6FFC-AFA92C674144}"/>
              </a:ext>
            </a:extLst>
          </p:cNvPr>
          <p:cNvSpPr txBox="1"/>
          <p:nvPr/>
        </p:nvSpPr>
        <p:spPr>
          <a:xfrm>
            <a:off x="2509017" y="2498484"/>
            <a:ext cx="364202" cy="369332"/>
          </a:xfrm>
          <a:prstGeom prst="rect">
            <a:avLst/>
          </a:prstGeom>
          <a:solidFill>
            <a:srgbClr val="00FF00"/>
          </a:solidFill>
          <a:scene3d>
            <a:camera prst="orthographicFront"/>
            <a:lightRig rig="threePt" dir="t"/>
          </a:scene3d>
          <a:sp3d>
            <a:bevelT w="165100" prst="coolSlant"/>
          </a:sp3d>
        </p:spPr>
        <p:txBody>
          <a:bodyPr wrap="none" rtlCol="0">
            <a:spAutoFit/>
          </a:bodyPr>
          <a:lstStyle/>
          <a:p>
            <a:r>
              <a:rPr lang="en-US" b="1">
                <a:solidFill>
                  <a:schemeClr val="bg1"/>
                </a:solidFill>
                <a:effectLst>
                  <a:innerShdw blurRad="63500" dist="50800" dir="10800000">
                    <a:prstClr val="black">
                      <a:alpha val="50000"/>
                    </a:prstClr>
                  </a:innerShdw>
                </a:effectLst>
                <a:latin typeface="Arial" panose="020B0604020202020204" pitchFamily="34" charset="0"/>
                <a:cs typeface="Arial" panose="020B0604020202020204" pitchFamily="34" charset="0"/>
              </a:rPr>
              <a:t>Q</a:t>
            </a:r>
          </a:p>
        </p:txBody>
      </p:sp>
      <p:sp>
        <p:nvSpPr>
          <p:cNvPr id="10" name="TextBox 9">
            <a:extLst>
              <a:ext uri="{FF2B5EF4-FFF2-40B4-BE49-F238E27FC236}">
                <a16:creationId xmlns:a16="http://schemas.microsoft.com/office/drawing/2014/main" id="{659450F7-EF38-A11C-6D2A-39AB03AADF28}"/>
              </a:ext>
            </a:extLst>
          </p:cNvPr>
          <p:cNvSpPr txBox="1"/>
          <p:nvPr/>
        </p:nvSpPr>
        <p:spPr>
          <a:xfrm>
            <a:off x="2520582" y="4281130"/>
            <a:ext cx="377026" cy="369332"/>
          </a:xfrm>
          <a:prstGeom prst="rect">
            <a:avLst/>
          </a:prstGeom>
          <a:solidFill>
            <a:srgbClr val="00FF00"/>
          </a:solidFill>
          <a:scene3d>
            <a:camera prst="orthographicFront"/>
            <a:lightRig rig="threePt" dir="t"/>
          </a:scene3d>
          <a:sp3d>
            <a:bevelT w="165100" prst="coolSlant"/>
          </a:sp3d>
        </p:spPr>
        <p:txBody>
          <a:bodyPr wrap="none" rtlCol="0">
            <a:spAutoFit/>
          </a:bodyPr>
          <a:lstStyle/>
          <a:p>
            <a:r>
              <a:rPr lang="en-US" b="1">
                <a:solidFill>
                  <a:schemeClr val="bg1"/>
                </a:solidFill>
                <a:effectLst>
                  <a:innerShdw blurRad="63500" dist="50800" dir="10800000">
                    <a:prstClr val="black">
                      <a:alpha val="50000"/>
                    </a:prstClr>
                  </a:innerShdw>
                </a:effectLst>
                <a:latin typeface="Arial" panose="020B0604020202020204" pitchFamily="34" charset="0"/>
                <a:cs typeface="Arial" panose="020B0604020202020204" pitchFamily="34" charset="0"/>
              </a:rPr>
              <a:t>M</a:t>
            </a:r>
          </a:p>
        </p:txBody>
      </p:sp>
      <p:sp>
        <p:nvSpPr>
          <p:cNvPr id="11" name="TextBox 10">
            <a:extLst>
              <a:ext uri="{FF2B5EF4-FFF2-40B4-BE49-F238E27FC236}">
                <a16:creationId xmlns:a16="http://schemas.microsoft.com/office/drawing/2014/main" id="{21B0FB01-739F-4FCA-1045-1F1C6A7A0195}"/>
              </a:ext>
            </a:extLst>
          </p:cNvPr>
          <p:cNvSpPr txBox="1"/>
          <p:nvPr/>
        </p:nvSpPr>
        <p:spPr>
          <a:xfrm>
            <a:off x="2395124" y="5148669"/>
            <a:ext cx="627942" cy="369332"/>
          </a:xfrm>
          <a:prstGeom prst="rect">
            <a:avLst/>
          </a:prstGeom>
          <a:solidFill>
            <a:srgbClr val="00FF00"/>
          </a:solidFill>
          <a:scene3d>
            <a:camera prst="orthographicFront"/>
            <a:lightRig rig="threePt" dir="t"/>
          </a:scene3d>
          <a:sp3d>
            <a:bevelT prst="angle"/>
          </a:sp3d>
        </p:spPr>
        <p:txBody>
          <a:bodyPr wrap="square" rtlCol="0">
            <a:spAutoFit/>
          </a:bodyPr>
          <a:lstStyle/>
          <a:p>
            <a:r>
              <a:rPr lang="en-US" b="1">
                <a:solidFill>
                  <a:schemeClr val="bg1"/>
                </a:solidFill>
                <a:latin typeface="Arial" panose="020B0604020202020204" pitchFamily="34" charset="0"/>
                <a:cs typeface="Arial" panose="020B0604020202020204" pitchFamily="34" charset="0"/>
              </a:rPr>
              <a:t>Esc</a:t>
            </a:r>
          </a:p>
        </p:txBody>
      </p:sp>
      <p:pic>
        <p:nvPicPr>
          <p:cNvPr id="14" name="Picture 13">
            <a:extLst>
              <a:ext uri="{FF2B5EF4-FFF2-40B4-BE49-F238E27FC236}">
                <a16:creationId xmlns:a16="http://schemas.microsoft.com/office/drawing/2014/main" id="{4AEE6ED0-6377-629B-055F-D5B200B79A67}"/>
              </a:ext>
            </a:extLst>
          </p:cNvPr>
          <p:cNvPicPr>
            <a:picLocks noChangeAspect="1"/>
          </p:cNvPicPr>
          <p:nvPr/>
        </p:nvPicPr>
        <p:blipFill>
          <a:blip r:embed="rId2">
            <a:duotone>
              <a:prstClr val="black"/>
              <a:srgbClr val="00FF00">
                <a:tint val="45000"/>
                <a:satMod val="400000"/>
              </a:srgbClr>
            </a:duotone>
            <a:extLst>
              <a:ext uri="{28A0092B-C50C-407E-A947-70E740481C1C}">
                <a14:useLocalDpi xmlns:a14="http://schemas.microsoft.com/office/drawing/2010/main" val="0"/>
              </a:ext>
            </a:extLst>
          </a:blip>
          <a:stretch>
            <a:fillRect/>
          </a:stretch>
        </p:blipFill>
        <p:spPr>
          <a:xfrm>
            <a:off x="2520582" y="3233589"/>
            <a:ext cx="364202" cy="681768"/>
          </a:xfrm>
          <a:prstGeom prst="rect">
            <a:avLst/>
          </a:prstGeom>
          <a:scene3d>
            <a:camera prst="orthographicFront"/>
            <a:lightRig rig="threePt" dir="t"/>
          </a:scene3d>
          <a:sp3d>
            <a:bevelT/>
          </a:sp3d>
        </p:spPr>
      </p:pic>
      <p:sp>
        <p:nvSpPr>
          <p:cNvPr id="16" name="TextBox 15">
            <a:extLst>
              <a:ext uri="{FF2B5EF4-FFF2-40B4-BE49-F238E27FC236}">
                <a16:creationId xmlns:a16="http://schemas.microsoft.com/office/drawing/2014/main" id="{5A771AB0-8CAE-B6E3-069B-B44B5D895BA5}"/>
              </a:ext>
            </a:extLst>
          </p:cNvPr>
          <p:cNvSpPr txBox="1"/>
          <p:nvPr/>
        </p:nvSpPr>
        <p:spPr>
          <a:xfrm>
            <a:off x="4437529" y="966907"/>
            <a:ext cx="787395" cy="369332"/>
          </a:xfrm>
          <a:prstGeom prst="rect">
            <a:avLst/>
          </a:prstGeom>
          <a:solidFill>
            <a:schemeClr val="tx1"/>
          </a:solidFill>
          <a:effectLst>
            <a:glow rad="228600">
              <a:schemeClr val="accent6">
                <a:satMod val="175000"/>
                <a:alpha val="40000"/>
              </a:schemeClr>
            </a:glow>
          </a:effectLst>
        </p:spPr>
        <p:txBody>
          <a:bodyPr wrap="none" rtlCol="0">
            <a:spAutoFit/>
          </a:bodyPr>
          <a:lstStyle/>
          <a:p>
            <a:pPr algn="ctr"/>
            <a:r>
              <a:rPr lang="en-US" b="1" i="1">
                <a:solidFill>
                  <a:schemeClr val="bg1"/>
                </a:solidFill>
                <a:latin typeface="Arial" panose="020B0604020202020204" pitchFamily="34" charset="0"/>
                <a:cs typeface="Arial" panose="020B0604020202020204" pitchFamily="34" charset="0"/>
              </a:rPr>
              <a:t>move</a:t>
            </a:r>
          </a:p>
        </p:txBody>
      </p:sp>
      <p:sp>
        <p:nvSpPr>
          <p:cNvPr id="17" name="TextBox 16">
            <a:extLst>
              <a:ext uri="{FF2B5EF4-FFF2-40B4-BE49-F238E27FC236}">
                <a16:creationId xmlns:a16="http://schemas.microsoft.com/office/drawing/2014/main" id="{F8C3BACF-420A-9396-A3EF-E7DEFE1813A8}"/>
              </a:ext>
            </a:extLst>
          </p:cNvPr>
          <p:cNvSpPr txBox="1"/>
          <p:nvPr/>
        </p:nvSpPr>
        <p:spPr>
          <a:xfrm>
            <a:off x="4437529" y="1755989"/>
            <a:ext cx="1967205" cy="369332"/>
          </a:xfrm>
          <a:prstGeom prst="rect">
            <a:avLst/>
          </a:prstGeom>
          <a:solidFill>
            <a:schemeClr val="tx1"/>
          </a:solidFill>
          <a:effectLst>
            <a:glow rad="228600">
              <a:schemeClr val="accent6">
                <a:satMod val="175000"/>
                <a:alpha val="40000"/>
              </a:schemeClr>
            </a:glow>
          </a:effectLst>
        </p:spPr>
        <p:txBody>
          <a:bodyPr wrap="none" rtlCol="0">
            <a:spAutoFit/>
          </a:bodyPr>
          <a:lstStyle/>
          <a:p>
            <a:pPr algn="ctr"/>
            <a:r>
              <a:rPr lang="en-US" b="1" i="1">
                <a:solidFill>
                  <a:schemeClr val="bg1"/>
                </a:solidFill>
                <a:latin typeface="Arial" panose="020B0604020202020204" pitchFamily="34" charset="0"/>
                <a:cs typeface="Arial" panose="020B0604020202020204" pitchFamily="34" charset="0"/>
              </a:rPr>
              <a:t>Use special skill</a:t>
            </a:r>
          </a:p>
        </p:txBody>
      </p:sp>
      <p:sp>
        <p:nvSpPr>
          <p:cNvPr id="18" name="TextBox 17">
            <a:extLst>
              <a:ext uri="{FF2B5EF4-FFF2-40B4-BE49-F238E27FC236}">
                <a16:creationId xmlns:a16="http://schemas.microsoft.com/office/drawing/2014/main" id="{0AC0005A-1B7E-7BC8-B921-F9F48C782EC2}"/>
              </a:ext>
            </a:extLst>
          </p:cNvPr>
          <p:cNvSpPr txBox="1"/>
          <p:nvPr/>
        </p:nvSpPr>
        <p:spPr>
          <a:xfrm>
            <a:off x="4437529" y="2504780"/>
            <a:ext cx="530915" cy="369332"/>
          </a:xfrm>
          <a:prstGeom prst="rect">
            <a:avLst/>
          </a:prstGeom>
          <a:solidFill>
            <a:schemeClr val="tx1"/>
          </a:solidFill>
          <a:effectLst>
            <a:glow rad="228600">
              <a:schemeClr val="accent6">
                <a:satMod val="175000"/>
                <a:alpha val="40000"/>
              </a:schemeClr>
            </a:glow>
          </a:effectLst>
        </p:spPr>
        <p:txBody>
          <a:bodyPr wrap="none" rtlCol="0">
            <a:spAutoFit/>
          </a:bodyPr>
          <a:lstStyle/>
          <a:p>
            <a:pPr algn="ctr"/>
            <a:r>
              <a:rPr lang="en-US" b="1" i="1">
                <a:solidFill>
                  <a:schemeClr val="bg1"/>
                </a:solidFill>
                <a:latin typeface="Arial" panose="020B0604020202020204" pitchFamily="34" charset="0"/>
                <a:cs typeface="Arial" panose="020B0604020202020204" pitchFamily="34" charset="0"/>
              </a:rPr>
              <a:t>ulti</a:t>
            </a:r>
          </a:p>
        </p:txBody>
      </p:sp>
      <p:sp>
        <p:nvSpPr>
          <p:cNvPr id="19" name="TextBox 18">
            <a:extLst>
              <a:ext uri="{FF2B5EF4-FFF2-40B4-BE49-F238E27FC236}">
                <a16:creationId xmlns:a16="http://schemas.microsoft.com/office/drawing/2014/main" id="{6F0C806F-53E9-6027-C23D-B5B7D1C7FA8C}"/>
              </a:ext>
            </a:extLst>
          </p:cNvPr>
          <p:cNvSpPr txBox="1"/>
          <p:nvPr/>
        </p:nvSpPr>
        <p:spPr>
          <a:xfrm>
            <a:off x="4437529" y="3307382"/>
            <a:ext cx="1710725" cy="369332"/>
          </a:xfrm>
          <a:prstGeom prst="rect">
            <a:avLst/>
          </a:prstGeom>
          <a:solidFill>
            <a:schemeClr val="tx1"/>
          </a:solidFill>
          <a:effectLst>
            <a:glow rad="228600">
              <a:schemeClr val="accent6">
                <a:satMod val="175000"/>
                <a:alpha val="40000"/>
              </a:schemeClr>
            </a:glow>
          </a:effectLst>
        </p:spPr>
        <p:txBody>
          <a:bodyPr wrap="none" rtlCol="0">
            <a:spAutoFit/>
          </a:bodyPr>
          <a:lstStyle/>
          <a:p>
            <a:pPr algn="ctr"/>
            <a:r>
              <a:rPr lang="en-US" b="1" i="1">
                <a:solidFill>
                  <a:schemeClr val="bg1"/>
                </a:solidFill>
                <a:latin typeface="Arial" panose="020B0604020202020204" pitchFamily="34" charset="0"/>
                <a:cs typeface="Arial" panose="020B0604020202020204" pitchFamily="34" charset="0"/>
              </a:rPr>
              <a:t>Normal attack</a:t>
            </a:r>
          </a:p>
        </p:txBody>
      </p:sp>
      <p:sp>
        <p:nvSpPr>
          <p:cNvPr id="20" name="TextBox 19">
            <a:extLst>
              <a:ext uri="{FF2B5EF4-FFF2-40B4-BE49-F238E27FC236}">
                <a16:creationId xmlns:a16="http://schemas.microsoft.com/office/drawing/2014/main" id="{DFDD411E-3AF8-4173-F3A1-F4D62EB08E76}"/>
              </a:ext>
            </a:extLst>
          </p:cNvPr>
          <p:cNvSpPr txBox="1"/>
          <p:nvPr/>
        </p:nvSpPr>
        <p:spPr>
          <a:xfrm>
            <a:off x="4441244" y="4281130"/>
            <a:ext cx="5006499" cy="369332"/>
          </a:xfrm>
          <a:prstGeom prst="rect">
            <a:avLst/>
          </a:prstGeom>
          <a:solidFill>
            <a:schemeClr val="tx1"/>
          </a:solidFill>
          <a:effectLst>
            <a:glow rad="228600">
              <a:schemeClr val="accent6">
                <a:satMod val="175000"/>
                <a:alpha val="40000"/>
              </a:schemeClr>
            </a:glow>
          </a:effectLst>
        </p:spPr>
        <p:txBody>
          <a:bodyPr wrap="none" rtlCol="0">
            <a:spAutoFit/>
          </a:bodyPr>
          <a:lstStyle/>
          <a:p>
            <a:pPr algn="ctr"/>
            <a:r>
              <a:rPr lang="en-US" b="1" i="1">
                <a:solidFill>
                  <a:schemeClr val="bg1"/>
                </a:solidFill>
                <a:latin typeface="Arial" panose="020B0604020202020204" pitchFamily="34" charset="0"/>
                <a:cs typeface="Arial" panose="020B0604020202020204" pitchFamily="34" charset="0"/>
              </a:rPr>
              <a:t>Quickly open the menu and pause the game</a:t>
            </a:r>
          </a:p>
        </p:txBody>
      </p:sp>
      <p:sp>
        <p:nvSpPr>
          <p:cNvPr id="21" name="TextBox 20">
            <a:extLst>
              <a:ext uri="{FF2B5EF4-FFF2-40B4-BE49-F238E27FC236}">
                <a16:creationId xmlns:a16="http://schemas.microsoft.com/office/drawing/2014/main" id="{8360A550-54C7-8560-5FFA-95B8E0274D4A}"/>
              </a:ext>
            </a:extLst>
          </p:cNvPr>
          <p:cNvSpPr txBox="1"/>
          <p:nvPr/>
        </p:nvSpPr>
        <p:spPr>
          <a:xfrm>
            <a:off x="4437529" y="5148669"/>
            <a:ext cx="1326004" cy="369332"/>
          </a:xfrm>
          <a:prstGeom prst="rect">
            <a:avLst/>
          </a:prstGeom>
          <a:solidFill>
            <a:schemeClr val="tx1"/>
          </a:solidFill>
          <a:effectLst>
            <a:glow rad="228600">
              <a:schemeClr val="accent6">
                <a:satMod val="175000"/>
                <a:alpha val="40000"/>
              </a:schemeClr>
            </a:glow>
          </a:effectLst>
        </p:spPr>
        <p:txBody>
          <a:bodyPr wrap="none" rtlCol="0">
            <a:spAutoFit/>
          </a:bodyPr>
          <a:lstStyle/>
          <a:p>
            <a:pPr algn="ctr"/>
            <a:r>
              <a:rPr lang="en-US" b="1" i="1">
                <a:solidFill>
                  <a:schemeClr val="bg1"/>
                </a:solidFill>
                <a:latin typeface="Arial" panose="020B0604020202020204" pitchFamily="34" charset="0"/>
                <a:cs typeface="Arial" panose="020B0604020202020204" pitchFamily="34" charset="0"/>
              </a:rPr>
              <a:t>Quit menu</a:t>
            </a:r>
          </a:p>
        </p:txBody>
      </p:sp>
      <p:grpSp>
        <p:nvGrpSpPr>
          <p:cNvPr id="26" name="Group 25">
            <a:extLst>
              <a:ext uri="{FF2B5EF4-FFF2-40B4-BE49-F238E27FC236}">
                <a16:creationId xmlns:a16="http://schemas.microsoft.com/office/drawing/2014/main" id="{F0D5082C-4A76-2978-C32C-257AA524F037}"/>
              </a:ext>
            </a:extLst>
          </p:cNvPr>
          <p:cNvGrpSpPr/>
          <p:nvPr/>
        </p:nvGrpSpPr>
        <p:grpSpPr>
          <a:xfrm>
            <a:off x="1791754" y="5883774"/>
            <a:ext cx="1796209" cy="394413"/>
            <a:chOff x="835217" y="6147120"/>
            <a:chExt cx="1796209" cy="394413"/>
          </a:xfrm>
        </p:grpSpPr>
        <p:sp>
          <p:nvSpPr>
            <p:cNvPr id="22" name="TextBox 21">
              <a:extLst>
                <a:ext uri="{FF2B5EF4-FFF2-40B4-BE49-F238E27FC236}">
                  <a16:creationId xmlns:a16="http://schemas.microsoft.com/office/drawing/2014/main" id="{3980C58A-7FBC-D7D9-1F30-6397B6F86827}"/>
                </a:ext>
              </a:extLst>
            </p:cNvPr>
            <p:cNvSpPr txBox="1"/>
            <p:nvPr/>
          </p:nvSpPr>
          <p:spPr>
            <a:xfrm>
              <a:off x="835217" y="6147120"/>
              <a:ext cx="312906" cy="369332"/>
            </a:xfrm>
            <a:prstGeom prst="rect">
              <a:avLst/>
            </a:prstGeom>
            <a:solidFill>
              <a:srgbClr val="00FF00"/>
            </a:solidFill>
            <a:scene3d>
              <a:camera prst="orthographicFront"/>
              <a:lightRig rig="threePt" dir="t"/>
            </a:scene3d>
            <a:sp3d>
              <a:bevelT w="165100" prst="coolSlant"/>
            </a:sp3d>
          </p:spPr>
          <p:txBody>
            <a:bodyPr wrap="none" rtlCol="0">
              <a:spAutoFit/>
            </a:bodyPr>
            <a:lstStyle/>
            <a:p>
              <a:r>
                <a:rPr lang="en-US" b="1">
                  <a:solidFill>
                    <a:schemeClr val="bg1"/>
                  </a:solidFill>
                  <a:effectLst>
                    <a:innerShdw blurRad="63500" dist="50800" dir="10800000">
                      <a:prstClr val="black">
                        <a:alpha val="50000"/>
                      </a:prstClr>
                    </a:innerShdw>
                  </a:effectLst>
                  <a:latin typeface="Arial" panose="020B0604020202020204" pitchFamily="34" charset="0"/>
                  <a:cs typeface="Arial" panose="020B0604020202020204" pitchFamily="34" charset="0"/>
                </a:rPr>
                <a:t>1</a:t>
              </a:r>
            </a:p>
          </p:txBody>
        </p:sp>
        <p:sp>
          <p:nvSpPr>
            <p:cNvPr id="23" name="TextBox 22">
              <a:extLst>
                <a:ext uri="{FF2B5EF4-FFF2-40B4-BE49-F238E27FC236}">
                  <a16:creationId xmlns:a16="http://schemas.microsoft.com/office/drawing/2014/main" id="{FAB991CA-A511-DF31-3825-F0A4839C1ECE}"/>
                </a:ext>
              </a:extLst>
            </p:cNvPr>
            <p:cNvSpPr txBox="1"/>
            <p:nvPr/>
          </p:nvSpPr>
          <p:spPr>
            <a:xfrm>
              <a:off x="1816036" y="6147120"/>
              <a:ext cx="312906" cy="369332"/>
            </a:xfrm>
            <a:prstGeom prst="rect">
              <a:avLst/>
            </a:prstGeom>
            <a:solidFill>
              <a:srgbClr val="00FF00"/>
            </a:solidFill>
            <a:scene3d>
              <a:camera prst="orthographicFront"/>
              <a:lightRig rig="threePt" dir="t"/>
            </a:scene3d>
            <a:sp3d>
              <a:bevelT w="165100" prst="coolSlant"/>
            </a:sp3d>
          </p:spPr>
          <p:txBody>
            <a:bodyPr wrap="none" rtlCol="0">
              <a:spAutoFit/>
            </a:bodyPr>
            <a:lstStyle/>
            <a:p>
              <a:r>
                <a:rPr lang="en-US" b="1">
                  <a:solidFill>
                    <a:schemeClr val="bg1"/>
                  </a:solidFill>
                  <a:effectLst>
                    <a:innerShdw blurRad="63500" dist="50800" dir="10800000">
                      <a:prstClr val="black">
                        <a:alpha val="50000"/>
                      </a:prstClr>
                    </a:innerShdw>
                  </a:effectLst>
                  <a:latin typeface="Arial" panose="020B0604020202020204" pitchFamily="34" charset="0"/>
                  <a:cs typeface="Arial" panose="020B0604020202020204" pitchFamily="34" charset="0"/>
                </a:rPr>
                <a:t>3</a:t>
              </a:r>
            </a:p>
          </p:txBody>
        </p:sp>
        <p:sp>
          <p:nvSpPr>
            <p:cNvPr id="24" name="TextBox 23">
              <a:extLst>
                <a:ext uri="{FF2B5EF4-FFF2-40B4-BE49-F238E27FC236}">
                  <a16:creationId xmlns:a16="http://schemas.microsoft.com/office/drawing/2014/main" id="{F7DFAA55-3365-2B22-BB7C-1C57DE03E6D7}"/>
                </a:ext>
              </a:extLst>
            </p:cNvPr>
            <p:cNvSpPr txBox="1"/>
            <p:nvPr/>
          </p:nvSpPr>
          <p:spPr>
            <a:xfrm>
              <a:off x="2318520" y="6172201"/>
              <a:ext cx="312906" cy="369332"/>
            </a:xfrm>
            <a:prstGeom prst="rect">
              <a:avLst/>
            </a:prstGeom>
            <a:solidFill>
              <a:srgbClr val="00FF00"/>
            </a:solidFill>
            <a:scene3d>
              <a:camera prst="orthographicFront"/>
              <a:lightRig rig="threePt" dir="t"/>
            </a:scene3d>
            <a:sp3d>
              <a:bevelT w="165100" prst="coolSlant"/>
            </a:sp3d>
          </p:spPr>
          <p:txBody>
            <a:bodyPr wrap="none" rtlCol="0">
              <a:spAutoFit/>
            </a:bodyPr>
            <a:lstStyle/>
            <a:p>
              <a:r>
                <a:rPr lang="en-US" b="1">
                  <a:solidFill>
                    <a:schemeClr val="bg1"/>
                  </a:solidFill>
                  <a:effectLst>
                    <a:innerShdw blurRad="63500" dist="50800" dir="10800000">
                      <a:prstClr val="black">
                        <a:alpha val="50000"/>
                      </a:prstClr>
                    </a:innerShdw>
                  </a:effectLst>
                  <a:latin typeface="Arial" panose="020B0604020202020204" pitchFamily="34" charset="0"/>
                  <a:cs typeface="Arial" panose="020B0604020202020204" pitchFamily="34" charset="0"/>
                </a:rPr>
                <a:t>4</a:t>
              </a:r>
            </a:p>
          </p:txBody>
        </p:sp>
        <p:sp>
          <p:nvSpPr>
            <p:cNvPr id="25" name="TextBox 24">
              <a:extLst>
                <a:ext uri="{FF2B5EF4-FFF2-40B4-BE49-F238E27FC236}">
                  <a16:creationId xmlns:a16="http://schemas.microsoft.com/office/drawing/2014/main" id="{FE46B548-47F4-0C48-481E-37BC741B04FB}"/>
                </a:ext>
              </a:extLst>
            </p:cNvPr>
            <p:cNvSpPr txBox="1"/>
            <p:nvPr/>
          </p:nvSpPr>
          <p:spPr>
            <a:xfrm>
              <a:off x="1313552" y="6147120"/>
              <a:ext cx="312906" cy="369332"/>
            </a:xfrm>
            <a:prstGeom prst="rect">
              <a:avLst/>
            </a:prstGeom>
            <a:solidFill>
              <a:srgbClr val="00FF00"/>
            </a:solidFill>
            <a:scene3d>
              <a:camera prst="orthographicFront"/>
              <a:lightRig rig="threePt" dir="t"/>
            </a:scene3d>
            <a:sp3d>
              <a:bevelT w="165100" prst="coolSlant"/>
            </a:sp3d>
          </p:spPr>
          <p:txBody>
            <a:bodyPr wrap="none" rtlCol="0">
              <a:spAutoFit/>
            </a:bodyPr>
            <a:lstStyle/>
            <a:p>
              <a:r>
                <a:rPr lang="en-US" b="1">
                  <a:solidFill>
                    <a:schemeClr val="bg1"/>
                  </a:solidFill>
                  <a:effectLst>
                    <a:innerShdw blurRad="63500" dist="50800" dir="10800000">
                      <a:prstClr val="black">
                        <a:alpha val="50000"/>
                      </a:prstClr>
                    </a:innerShdw>
                  </a:effectLst>
                  <a:latin typeface="Arial" panose="020B0604020202020204" pitchFamily="34" charset="0"/>
                  <a:cs typeface="Arial" panose="020B0604020202020204" pitchFamily="34" charset="0"/>
                </a:rPr>
                <a:t>2</a:t>
              </a:r>
            </a:p>
          </p:txBody>
        </p:sp>
      </p:grpSp>
      <p:sp>
        <p:nvSpPr>
          <p:cNvPr id="27" name="TextBox 26">
            <a:extLst>
              <a:ext uri="{FF2B5EF4-FFF2-40B4-BE49-F238E27FC236}">
                <a16:creationId xmlns:a16="http://schemas.microsoft.com/office/drawing/2014/main" id="{716B53F1-4114-3234-1A45-5D5076B39135}"/>
              </a:ext>
            </a:extLst>
          </p:cNvPr>
          <p:cNvSpPr txBox="1"/>
          <p:nvPr/>
        </p:nvSpPr>
        <p:spPr>
          <a:xfrm>
            <a:off x="4437529" y="5908855"/>
            <a:ext cx="3147016" cy="369332"/>
          </a:xfrm>
          <a:prstGeom prst="rect">
            <a:avLst/>
          </a:prstGeom>
          <a:solidFill>
            <a:schemeClr val="tx1"/>
          </a:solidFill>
          <a:effectLst>
            <a:glow rad="228600">
              <a:schemeClr val="accent6">
                <a:satMod val="175000"/>
                <a:alpha val="40000"/>
              </a:schemeClr>
            </a:glow>
          </a:effectLst>
        </p:spPr>
        <p:txBody>
          <a:bodyPr wrap="none" rtlCol="0">
            <a:spAutoFit/>
          </a:bodyPr>
          <a:lstStyle/>
          <a:p>
            <a:pPr algn="ctr"/>
            <a:r>
              <a:rPr lang="en-US" b="1" i="1">
                <a:solidFill>
                  <a:schemeClr val="bg1"/>
                </a:solidFill>
                <a:latin typeface="Arial" panose="020B0604020202020204" pitchFamily="34" charset="0"/>
                <a:cs typeface="Arial" panose="020B0604020202020204" pitchFamily="34" charset="0"/>
              </a:rPr>
              <a:t>Switch between characters</a:t>
            </a:r>
          </a:p>
        </p:txBody>
      </p:sp>
    </p:spTree>
    <p:extLst>
      <p:ext uri="{BB962C8B-B14F-4D97-AF65-F5344CB8AC3E}">
        <p14:creationId xmlns:p14="http://schemas.microsoft.com/office/powerpoint/2010/main" val="19909329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2E149954-41A9-9675-3559-93F60E022C5B}"/>
              </a:ext>
            </a:extLst>
          </p:cNvPr>
          <p:cNvGrpSpPr/>
          <p:nvPr/>
        </p:nvGrpSpPr>
        <p:grpSpPr>
          <a:xfrm>
            <a:off x="8328707" y="2599044"/>
            <a:ext cx="1483660" cy="1858777"/>
            <a:chOff x="8328707" y="2599044"/>
            <a:chExt cx="1483660" cy="1858777"/>
          </a:xfrm>
        </p:grpSpPr>
        <p:sp>
          <p:nvSpPr>
            <p:cNvPr id="4" name="Oval 3">
              <a:extLst>
                <a:ext uri="{FF2B5EF4-FFF2-40B4-BE49-F238E27FC236}">
                  <a16:creationId xmlns:a16="http://schemas.microsoft.com/office/drawing/2014/main" id="{6CD2493E-FDEE-7B5A-3BA5-75467EB2C1CC}"/>
                </a:ext>
              </a:extLst>
            </p:cNvPr>
            <p:cNvSpPr/>
            <p:nvPr/>
          </p:nvSpPr>
          <p:spPr>
            <a:xfrm>
              <a:off x="8328707" y="2878514"/>
              <a:ext cx="1483660" cy="157930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532A225-9833-CE98-1AD0-3D1483B19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816456" y="2619095"/>
              <a:ext cx="558941" cy="518839"/>
            </a:xfrm>
            <a:prstGeom prst="rect">
              <a:avLst/>
            </a:prstGeom>
          </p:spPr>
        </p:pic>
      </p:grpSp>
      <p:grpSp>
        <p:nvGrpSpPr>
          <p:cNvPr id="33" name="Group 32">
            <a:extLst>
              <a:ext uri="{FF2B5EF4-FFF2-40B4-BE49-F238E27FC236}">
                <a16:creationId xmlns:a16="http://schemas.microsoft.com/office/drawing/2014/main" id="{2190EC98-B2C5-4602-B3EC-39DECD612890}"/>
              </a:ext>
            </a:extLst>
          </p:cNvPr>
          <p:cNvGrpSpPr/>
          <p:nvPr/>
        </p:nvGrpSpPr>
        <p:grpSpPr>
          <a:xfrm>
            <a:off x="5635094" y="1470450"/>
            <a:ext cx="563620" cy="2160938"/>
            <a:chOff x="5635094" y="1470450"/>
            <a:chExt cx="563620" cy="2160938"/>
          </a:xfrm>
        </p:grpSpPr>
        <p:pic>
          <p:nvPicPr>
            <p:cNvPr id="7" name="Picture 6">
              <a:extLst>
                <a:ext uri="{FF2B5EF4-FFF2-40B4-BE49-F238E27FC236}">
                  <a16:creationId xmlns:a16="http://schemas.microsoft.com/office/drawing/2014/main" id="{E8EF4293-A30D-511E-9446-7A4F8B5E0E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634468" y="1471076"/>
              <a:ext cx="564872" cy="563619"/>
            </a:xfrm>
            <a:prstGeom prst="rect">
              <a:avLst/>
            </a:prstGeom>
          </p:spPr>
        </p:pic>
        <p:pic>
          <p:nvPicPr>
            <p:cNvPr id="9" name="Picture 8">
              <a:extLst>
                <a:ext uri="{FF2B5EF4-FFF2-40B4-BE49-F238E27FC236}">
                  <a16:creationId xmlns:a16="http://schemas.microsoft.com/office/drawing/2014/main" id="{5453D893-5B5B-720C-F0ED-C052984F09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5634469" y="3067142"/>
              <a:ext cx="564872" cy="563619"/>
            </a:xfrm>
            <a:prstGeom prst="rect">
              <a:avLst/>
            </a:prstGeom>
          </p:spPr>
        </p:pic>
      </p:grpSp>
      <p:grpSp>
        <p:nvGrpSpPr>
          <p:cNvPr id="17" name="Group 16">
            <a:extLst>
              <a:ext uri="{FF2B5EF4-FFF2-40B4-BE49-F238E27FC236}">
                <a16:creationId xmlns:a16="http://schemas.microsoft.com/office/drawing/2014/main" id="{562A8354-2B4B-1FC1-A571-5EB70B7C054B}"/>
              </a:ext>
            </a:extLst>
          </p:cNvPr>
          <p:cNvGrpSpPr/>
          <p:nvPr/>
        </p:nvGrpSpPr>
        <p:grpSpPr>
          <a:xfrm>
            <a:off x="1530367" y="2973727"/>
            <a:ext cx="1791147" cy="1746717"/>
            <a:chOff x="3337438" y="2337233"/>
            <a:chExt cx="1791147" cy="1746717"/>
          </a:xfrm>
        </p:grpSpPr>
        <p:sp>
          <p:nvSpPr>
            <p:cNvPr id="11" name="Oval 10">
              <a:extLst>
                <a:ext uri="{FF2B5EF4-FFF2-40B4-BE49-F238E27FC236}">
                  <a16:creationId xmlns:a16="http://schemas.microsoft.com/office/drawing/2014/main" id="{19B4F0A1-5977-3C2D-86D8-F4BE09D8F5F6}"/>
                </a:ext>
              </a:extLst>
            </p:cNvPr>
            <p:cNvSpPr/>
            <p:nvPr/>
          </p:nvSpPr>
          <p:spPr>
            <a:xfrm>
              <a:off x="3492626" y="2337233"/>
              <a:ext cx="1435910" cy="148409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430148B-78C7-8163-18BF-F8526EEB1F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885799">
              <a:off x="4626444" y="2601943"/>
              <a:ext cx="502141" cy="525244"/>
            </a:xfrm>
            <a:prstGeom prst="rect">
              <a:avLst/>
            </a:prstGeom>
          </p:spPr>
        </p:pic>
        <p:pic>
          <p:nvPicPr>
            <p:cNvPr id="13" name="Picture 12">
              <a:extLst>
                <a:ext uri="{FF2B5EF4-FFF2-40B4-BE49-F238E27FC236}">
                  <a16:creationId xmlns:a16="http://schemas.microsoft.com/office/drawing/2014/main" id="{1767F4F7-F6BD-7DB8-732A-D0995B1421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972532" y="3570257"/>
              <a:ext cx="525244" cy="502141"/>
            </a:xfrm>
            <a:prstGeom prst="rect">
              <a:avLst/>
            </a:prstGeom>
          </p:spPr>
        </p:pic>
        <p:pic>
          <p:nvPicPr>
            <p:cNvPr id="15" name="Picture 14">
              <a:extLst>
                <a:ext uri="{FF2B5EF4-FFF2-40B4-BE49-F238E27FC236}">
                  <a16:creationId xmlns:a16="http://schemas.microsoft.com/office/drawing/2014/main" id="{83D6D310-C9D3-3BAB-BFB6-60A22728A8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735546">
              <a:off x="3337438" y="2574576"/>
              <a:ext cx="502141" cy="525244"/>
            </a:xfrm>
            <a:prstGeom prst="rect">
              <a:avLst/>
            </a:prstGeom>
          </p:spPr>
        </p:pic>
      </p:grpSp>
      <p:grpSp>
        <p:nvGrpSpPr>
          <p:cNvPr id="32" name="Group 31">
            <a:extLst>
              <a:ext uri="{FF2B5EF4-FFF2-40B4-BE49-F238E27FC236}">
                <a16:creationId xmlns:a16="http://schemas.microsoft.com/office/drawing/2014/main" id="{3EFEC70E-7E8A-92BA-A6CC-0587606F7E2D}"/>
              </a:ext>
            </a:extLst>
          </p:cNvPr>
          <p:cNvGrpSpPr/>
          <p:nvPr/>
        </p:nvGrpSpPr>
        <p:grpSpPr>
          <a:xfrm>
            <a:off x="4777640" y="4265722"/>
            <a:ext cx="2160938" cy="2160938"/>
            <a:chOff x="4777640" y="4265722"/>
            <a:chExt cx="2160938" cy="2160938"/>
          </a:xfrm>
        </p:grpSpPr>
        <p:grpSp>
          <p:nvGrpSpPr>
            <p:cNvPr id="31" name="Group 30">
              <a:extLst>
                <a:ext uri="{FF2B5EF4-FFF2-40B4-BE49-F238E27FC236}">
                  <a16:creationId xmlns:a16="http://schemas.microsoft.com/office/drawing/2014/main" id="{70F1B562-C539-74E4-F448-D338819B248E}"/>
                </a:ext>
              </a:extLst>
            </p:cNvPr>
            <p:cNvGrpSpPr/>
            <p:nvPr/>
          </p:nvGrpSpPr>
          <p:grpSpPr>
            <a:xfrm rot="16200000">
              <a:off x="5576299" y="4265723"/>
              <a:ext cx="563620" cy="2160938"/>
              <a:chOff x="7645946" y="3824988"/>
              <a:chExt cx="563620" cy="2160938"/>
            </a:xfrm>
          </p:grpSpPr>
          <p:pic>
            <p:nvPicPr>
              <p:cNvPr id="25" name="Picture 24">
                <a:extLst>
                  <a:ext uri="{FF2B5EF4-FFF2-40B4-BE49-F238E27FC236}">
                    <a16:creationId xmlns:a16="http://schemas.microsoft.com/office/drawing/2014/main" id="{B50B4167-DF0D-DF02-1BF7-4353EC7794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7645320" y="3825614"/>
                <a:ext cx="564872" cy="563619"/>
              </a:xfrm>
              <a:prstGeom prst="rect">
                <a:avLst/>
              </a:prstGeom>
            </p:spPr>
          </p:pic>
          <p:pic>
            <p:nvPicPr>
              <p:cNvPr id="26" name="Picture 25">
                <a:extLst>
                  <a:ext uri="{FF2B5EF4-FFF2-40B4-BE49-F238E27FC236}">
                    <a16:creationId xmlns:a16="http://schemas.microsoft.com/office/drawing/2014/main" id="{15C875D2-63F4-79EA-D03C-A29A016DE2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7645321" y="5421680"/>
                <a:ext cx="564872" cy="563619"/>
              </a:xfrm>
              <a:prstGeom prst="rect">
                <a:avLst/>
              </a:prstGeom>
            </p:spPr>
          </p:pic>
        </p:grpSp>
        <p:grpSp>
          <p:nvGrpSpPr>
            <p:cNvPr id="30" name="Group 29">
              <a:extLst>
                <a:ext uri="{FF2B5EF4-FFF2-40B4-BE49-F238E27FC236}">
                  <a16:creationId xmlns:a16="http://schemas.microsoft.com/office/drawing/2014/main" id="{585540CD-E1D5-3256-566C-A934C4880E9E}"/>
                </a:ext>
              </a:extLst>
            </p:cNvPr>
            <p:cNvGrpSpPr/>
            <p:nvPr/>
          </p:nvGrpSpPr>
          <p:grpSpPr>
            <a:xfrm>
              <a:off x="5593733" y="4265722"/>
              <a:ext cx="563620" cy="2160938"/>
              <a:chOff x="5635094" y="4307083"/>
              <a:chExt cx="563620" cy="2160938"/>
            </a:xfrm>
          </p:grpSpPr>
          <p:pic>
            <p:nvPicPr>
              <p:cNvPr id="28" name="Picture 27">
                <a:extLst>
                  <a:ext uri="{FF2B5EF4-FFF2-40B4-BE49-F238E27FC236}">
                    <a16:creationId xmlns:a16="http://schemas.microsoft.com/office/drawing/2014/main" id="{599B3C21-C664-ACFD-4528-7FB7D8979A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634468" y="4307709"/>
                <a:ext cx="564872" cy="563619"/>
              </a:xfrm>
              <a:prstGeom prst="rect">
                <a:avLst/>
              </a:prstGeom>
            </p:spPr>
          </p:pic>
          <p:pic>
            <p:nvPicPr>
              <p:cNvPr id="29" name="Picture 28">
                <a:extLst>
                  <a:ext uri="{FF2B5EF4-FFF2-40B4-BE49-F238E27FC236}">
                    <a16:creationId xmlns:a16="http://schemas.microsoft.com/office/drawing/2014/main" id="{9E8D325F-9D1E-467E-8225-72AC03B028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5634469" y="5903775"/>
                <a:ext cx="564872" cy="563619"/>
              </a:xfrm>
              <a:prstGeom prst="rect">
                <a:avLst/>
              </a:prstGeom>
            </p:spPr>
          </p:pic>
        </p:grpSp>
      </p:grpSp>
    </p:spTree>
    <p:extLst>
      <p:ext uri="{BB962C8B-B14F-4D97-AF65-F5344CB8AC3E}">
        <p14:creationId xmlns:p14="http://schemas.microsoft.com/office/powerpoint/2010/main" val="3324424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8322EA9-80CC-9E06-D6A0-0EEC8A74BE49}"/>
              </a:ext>
            </a:extLst>
          </p:cNvPr>
          <p:cNvGrpSpPr/>
          <p:nvPr/>
        </p:nvGrpSpPr>
        <p:grpSpPr>
          <a:xfrm>
            <a:off x="880079" y="1636187"/>
            <a:ext cx="2654712" cy="2666498"/>
            <a:chOff x="6034785" y="2720916"/>
            <a:chExt cx="2654712" cy="2666498"/>
          </a:xfrm>
        </p:grpSpPr>
        <p:pic>
          <p:nvPicPr>
            <p:cNvPr id="15" name="Picture 14">
              <a:extLst>
                <a:ext uri="{FF2B5EF4-FFF2-40B4-BE49-F238E27FC236}">
                  <a16:creationId xmlns:a16="http://schemas.microsoft.com/office/drawing/2014/main" id="{C7DB1DA2-839E-AD05-1C1D-42C82B9810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6949568" y="4557710"/>
              <a:ext cx="825146" cy="829704"/>
            </a:xfrm>
            <a:prstGeom prst="rect">
              <a:avLst/>
            </a:prstGeom>
          </p:spPr>
        </p:pic>
        <p:pic>
          <p:nvPicPr>
            <p:cNvPr id="17" name="Picture 16">
              <a:extLst>
                <a:ext uri="{FF2B5EF4-FFF2-40B4-BE49-F238E27FC236}">
                  <a16:creationId xmlns:a16="http://schemas.microsoft.com/office/drawing/2014/main" id="{DBD68E60-EF4F-5507-F605-371225895B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9568" y="2720916"/>
              <a:ext cx="825146" cy="829704"/>
            </a:xfrm>
            <a:prstGeom prst="rect">
              <a:avLst/>
            </a:prstGeom>
          </p:spPr>
        </p:pic>
        <p:pic>
          <p:nvPicPr>
            <p:cNvPr id="18" name="Picture 17">
              <a:extLst>
                <a:ext uri="{FF2B5EF4-FFF2-40B4-BE49-F238E27FC236}">
                  <a16:creationId xmlns:a16="http://schemas.microsoft.com/office/drawing/2014/main" id="{C85BFEF5-4FB2-B05C-9222-3E64506A72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6037064" y="3639313"/>
              <a:ext cx="825146" cy="829704"/>
            </a:xfrm>
            <a:prstGeom prst="rect">
              <a:avLst/>
            </a:prstGeom>
          </p:spPr>
        </p:pic>
        <p:pic>
          <p:nvPicPr>
            <p:cNvPr id="19" name="Picture 18">
              <a:extLst>
                <a:ext uri="{FF2B5EF4-FFF2-40B4-BE49-F238E27FC236}">
                  <a16:creationId xmlns:a16="http://schemas.microsoft.com/office/drawing/2014/main" id="{EA6057AF-0DB4-3D4A-0101-D301B05260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7862072" y="3641430"/>
              <a:ext cx="825146" cy="829704"/>
            </a:xfrm>
            <a:prstGeom prst="rect">
              <a:avLst/>
            </a:prstGeom>
          </p:spPr>
        </p:pic>
      </p:grpSp>
      <p:grpSp>
        <p:nvGrpSpPr>
          <p:cNvPr id="31" name="Group 30">
            <a:extLst>
              <a:ext uri="{FF2B5EF4-FFF2-40B4-BE49-F238E27FC236}">
                <a16:creationId xmlns:a16="http://schemas.microsoft.com/office/drawing/2014/main" id="{B91D150D-5128-9278-7B1C-58D88F3366EE}"/>
              </a:ext>
            </a:extLst>
          </p:cNvPr>
          <p:cNvGrpSpPr/>
          <p:nvPr/>
        </p:nvGrpSpPr>
        <p:grpSpPr>
          <a:xfrm>
            <a:off x="7377125" y="1732126"/>
            <a:ext cx="2721931" cy="2724932"/>
            <a:chOff x="5987596" y="2718244"/>
            <a:chExt cx="2721931" cy="2724932"/>
          </a:xfrm>
        </p:grpSpPr>
        <p:grpSp>
          <p:nvGrpSpPr>
            <p:cNvPr id="21" name="Group 20">
              <a:extLst>
                <a:ext uri="{FF2B5EF4-FFF2-40B4-BE49-F238E27FC236}">
                  <a16:creationId xmlns:a16="http://schemas.microsoft.com/office/drawing/2014/main" id="{AB491EFB-76D3-2796-016A-2A91A130325F}"/>
                </a:ext>
              </a:extLst>
            </p:cNvPr>
            <p:cNvGrpSpPr/>
            <p:nvPr/>
          </p:nvGrpSpPr>
          <p:grpSpPr>
            <a:xfrm rot="2700000">
              <a:off x="6048922" y="2782571"/>
              <a:ext cx="2654712" cy="2666498"/>
              <a:chOff x="6034785" y="2720916"/>
              <a:chExt cx="2654712" cy="2666498"/>
            </a:xfrm>
          </p:grpSpPr>
          <p:pic>
            <p:nvPicPr>
              <p:cNvPr id="22" name="Picture 21">
                <a:extLst>
                  <a:ext uri="{FF2B5EF4-FFF2-40B4-BE49-F238E27FC236}">
                    <a16:creationId xmlns:a16="http://schemas.microsoft.com/office/drawing/2014/main" id="{3B4A3CB0-71B1-F9D1-3966-B19430C7B2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6949568" y="4557710"/>
                <a:ext cx="825146" cy="829704"/>
              </a:xfrm>
              <a:prstGeom prst="rect">
                <a:avLst/>
              </a:prstGeom>
            </p:spPr>
          </p:pic>
          <p:pic>
            <p:nvPicPr>
              <p:cNvPr id="23" name="Picture 22">
                <a:extLst>
                  <a:ext uri="{FF2B5EF4-FFF2-40B4-BE49-F238E27FC236}">
                    <a16:creationId xmlns:a16="http://schemas.microsoft.com/office/drawing/2014/main" id="{0155F199-A79D-7AFD-BC2A-16F3A75C6B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9568" y="2720916"/>
                <a:ext cx="825146" cy="829704"/>
              </a:xfrm>
              <a:prstGeom prst="rect">
                <a:avLst/>
              </a:prstGeom>
            </p:spPr>
          </p:pic>
          <p:pic>
            <p:nvPicPr>
              <p:cNvPr id="24" name="Picture 23">
                <a:extLst>
                  <a:ext uri="{FF2B5EF4-FFF2-40B4-BE49-F238E27FC236}">
                    <a16:creationId xmlns:a16="http://schemas.microsoft.com/office/drawing/2014/main" id="{61BE3192-DA4F-DB0A-7AFD-2D697F3240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6037064" y="3639313"/>
                <a:ext cx="825146" cy="829704"/>
              </a:xfrm>
              <a:prstGeom prst="rect">
                <a:avLst/>
              </a:prstGeom>
            </p:spPr>
          </p:pic>
          <p:pic>
            <p:nvPicPr>
              <p:cNvPr id="25" name="Picture 24">
                <a:extLst>
                  <a:ext uri="{FF2B5EF4-FFF2-40B4-BE49-F238E27FC236}">
                    <a16:creationId xmlns:a16="http://schemas.microsoft.com/office/drawing/2014/main" id="{0921C858-5DEA-9020-26BA-993435150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7862072" y="3641430"/>
                <a:ext cx="825146" cy="829704"/>
              </a:xfrm>
              <a:prstGeom prst="rect">
                <a:avLst/>
              </a:prstGeom>
            </p:spPr>
          </p:pic>
        </p:grpSp>
        <p:pic>
          <p:nvPicPr>
            <p:cNvPr id="27" name="Picture 26">
              <a:extLst>
                <a:ext uri="{FF2B5EF4-FFF2-40B4-BE49-F238E27FC236}">
                  <a16:creationId xmlns:a16="http://schemas.microsoft.com/office/drawing/2014/main" id="{1C2BE945-B8B4-E0AA-48CB-23CF66BD81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6902379" y="4555038"/>
              <a:ext cx="825146" cy="829704"/>
            </a:xfrm>
            <a:prstGeom prst="rect">
              <a:avLst/>
            </a:prstGeom>
          </p:spPr>
        </p:pic>
        <p:pic>
          <p:nvPicPr>
            <p:cNvPr id="28" name="Picture 27">
              <a:extLst>
                <a:ext uri="{FF2B5EF4-FFF2-40B4-BE49-F238E27FC236}">
                  <a16:creationId xmlns:a16="http://schemas.microsoft.com/office/drawing/2014/main" id="{51014389-91DD-BB89-0D69-127909F923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2379" y="2718244"/>
              <a:ext cx="825146" cy="829704"/>
            </a:xfrm>
            <a:prstGeom prst="rect">
              <a:avLst/>
            </a:prstGeom>
          </p:spPr>
        </p:pic>
        <p:pic>
          <p:nvPicPr>
            <p:cNvPr id="29" name="Picture 28">
              <a:extLst>
                <a:ext uri="{FF2B5EF4-FFF2-40B4-BE49-F238E27FC236}">
                  <a16:creationId xmlns:a16="http://schemas.microsoft.com/office/drawing/2014/main" id="{AA59C956-36E3-68AE-719B-3F5950AA42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5989875" y="3636641"/>
              <a:ext cx="825146" cy="829704"/>
            </a:xfrm>
            <a:prstGeom prst="rect">
              <a:avLst/>
            </a:prstGeom>
          </p:spPr>
        </p:pic>
        <p:pic>
          <p:nvPicPr>
            <p:cNvPr id="30" name="Picture 29">
              <a:extLst>
                <a:ext uri="{FF2B5EF4-FFF2-40B4-BE49-F238E27FC236}">
                  <a16:creationId xmlns:a16="http://schemas.microsoft.com/office/drawing/2014/main" id="{40F8C63E-11BE-13AC-BD72-93A625940E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7814883" y="3638758"/>
              <a:ext cx="825146" cy="829704"/>
            </a:xfrm>
            <a:prstGeom prst="rect">
              <a:avLst/>
            </a:prstGeom>
          </p:spPr>
        </p:pic>
      </p:grpSp>
    </p:spTree>
    <p:extLst>
      <p:ext uri="{BB962C8B-B14F-4D97-AF65-F5344CB8AC3E}">
        <p14:creationId xmlns:p14="http://schemas.microsoft.com/office/powerpoint/2010/main" val="2231117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row: Pentagon 1">
            <a:extLst>
              <a:ext uri="{FF2B5EF4-FFF2-40B4-BE49-F238E27FC236}">
                <a16:creationId xmlns:a16="http://schemas.microsoft.com/office/drawing/2014/main" id="{64C85C97-04A8-B00A-CE0F-F5D4BDB0196F}"/>
              </a:ext>
            </a:extLst>
          </p:cNvPr>
          <p:cNvSpPr/>
          <p:nvPr/>
        </p:nvSpPr>
        <p:spPr>
          <a:xfrm>
            <a:off x="2510117" y="1111623"/>
            <a:ext cx="986118" cy="555812"/>
          </a:xfrm>
          <a:prstGeom prst="homePlat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i="1">
                <a:ln w="57150">
                  <a:solidFill>
                    <a:schemeClr val="tx1"/>
                  </a:solidFill>
                </a:ln>
                <a:solidFill>
                  <a:schemeClr val="tx1"/>
                </a:solidFill>
                <a:latin typeface="Arial" panose="020B0604020202020204" pitchFamily="34" charset="0"/>
                <a:cs typeface="Arial" panose="020B0604020202020204" pitchFamily="34" charset="0"/>
              </a:rPr>
              <a:t>1</a:t>
            </a:r>
          </a:p>
        </p:txBody>
      </p:sp>
      <p:sp>
        <p:nvSpPr>
          <p:cNvPr id="3" name="Arrow: Pentagon 2">
            <a:extLst>
              <a:ext uri="{FF2B5EF4-FFF2-40B4-BE49-F238E27FC236}">
                <a16:creationId xmlns:a16="http://schemas.microsoft.com/office/drawing/2014/main" id="{1CD94162-4244-5760-F8CA-44DC81CF91D7}"/>
              </a:ext>
            </a:extLst>
          </p:cNvPr>
          <p:cNvSpPr/>
          <p:nvPr/>
        </p:nvSpPr>
        <p:spPr>
          <a:xfrm>
            <a:off x="2510117" y="2043952"/>
            <a:ext cx="986118" cy="555812"/>
          </a:xfrm>
          <a:prstGeom prst="homePlat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i="1">
                <a:ln w="57150">
                  <a:solidFill>
                    <a:schemeClr val="tx1"/>
                  </a:solidFill>
                </a:ln>
                <a:solidFill>
                  <a:schemeClr val="tx1"/>
                </a:solidFill>
                <a:latin typeface="Arial" panose="020B0604020202020204" pitchFamily="34" charset="0"/>
                <a:cs typeface="Arial" panose="020B0604020202020204" pitchFamily="34" charset="0"/>
              </a:rPr>
              <a:t>2</a:t>
            </a:r>
          </a:p>
        </p:txBody>
      </p:sp>
      <p:sp>
        <p:nvSpPr>
          <p:cNvPr id="4" name="Arrow: Pentagon 3">
            <a:extLst>
              <a:ext uri="{FF2B5EF4-FFF2-40B4-BE49-F238E27FC236}">
                <a16:creationId xmlns:a16="http://schemas.microsoft.com/office/drawing/2014/main" id="{B06D7CBF-93B1-50D8-5891-DF8E81B841DE}"/>
              </a:ext>
            </a:extLst>
          </p:cNvPr>
          <p:cNvSpPr/>
          <p:nvPr/>
        </p:nvSpPr>
        <p:spPr>
          <a:xfrm>
            <a:off x="2510117" y="3908610"/>
            <a:ext cx="986118" cy="555812"/>
          </a:xfrm>
          <a:prstGeom prst="homePlat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i="1">
                <a:ln w="57150">
                  <a:solidFill>
                    <a:schemeClr val="tx1"/>
                  </a:solidFill>
                </a:ln>
                <a:solidFill>
                  <a:schemeClr val="tx1"/>
                </a:solidFill>
                <a:latin typeface="Arial" panose="020B0604020202020204" pitchFamily="34" charset="0"/>
                <a:cs typeface="Arial" panose="020B0604020202020204" pitchFamily="34" charset="0"/>
              </a:rPr>
              <a:t>4</a:t>
            </a:r>
          </a:p>
        </p:txBody>
      </p:sp>
      <p:sp>
        <p:nvSpPr>
          <p:cNvPr id="5" name="Arrow: Pentagon 4">
            <a:extLst>
              <a:ext uri="{FF2B5EF4-FFF2-40B4-BE49-F238E27FC236}">
                <a16:creationId xmlns:a16="http://schemas.microsoft.com/office/drawing/2014/main" id="{86AC95B7-F206-B5F9-5DF1-C1D8D73F82FA}"/>
              </a:ext>
            </a:extLst>
          </p:cNvPr>
          <p:cNvSpPr/>
          <p:nvPr/>
        </p:nvSpPr>
        <p:spPr>
          <a:xfrm>
            <a:off x="2510117" y="2976281"/>
            <a:ext cx="986118" cy="555812"/>
          </a:xfrm>
          <a:prstGeom prst="homePlat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i="1">
                <a:ln w="57150">
                  <a:solidFill>
                    <a:schemeClr val="tx1"/>
                  </a:solidFill>
                </a:ln>
                <a:solidFill>
                  <a:schemeClr val="tx1"/>
                </a:solidFill>
                <a:latin typeface="Arial" panose="020B0604020202020204" pitchFamily="34" charset="0"/>
                <a:cs typeface="Arial" panose="020B0604020202020204" pitchFamily="34" charset="0"/>
              </a:rPr>
              <a:t>3</a:t>
            </a:r>
          </a:p>
        </p:txBody>
      </p:sp>
      <p:sp>
        <p:nvSpPr>
          <p:cNvPr id="6" name="Arrow: Pentagon 5">
            <a:extLst>
              <a:ext uri="{FF2B5EF4-FFF2-40B4-BE49-F238E27FC236}">
                <a16:creationId xmlns:a16="http://schemas.microsoft.com/office/drawing/2014/main" id="{0FA1C9AF-4384-3C1A-F6AF-B45B04F0BB84}"/>
              </a:ext>
            </a:extLst>
          </p:cNvPr>
          <p:cNvSpPr/>
          <p:nvPr/>
        </p:nvSpPr>
        <p:spPr>
          <a:xfrm>
            <a:off x="5109882" y="1111623"/>
            <a:ext cx="986118" cy="555812"/>
          </a:xfrm>
          <a:prstGeom prst="homePlate">
            <a:avLst/>
          </a:prstGeom>
          <a:solidFill>
            <a:srgbClr val="FF00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i="1">
                <a:ln w="57150">
                  <a:solidFill>
                    <a:schemeClr val="tx1"/>
                  </a:solidFill>
                </a:ln>
                <a:solidFill>
                  <a:schemeClr val="tx1"/>
                </a:solidFill>
                <a:latin typeface="Arial" panose="020B0604020202020204" pitchFamily="34" charset="0"/>
                <a:cs typeface="Arial" panose="020B0604020202020204" pitchFamily="34" charset="0"/>
              </a:rPr>
              <a:t>1</a:t>
            </a:r>
          </a:p>
        </p:txBody>
      </p:sp>
      <p:sp>
        <p:nvSpPr>
          <p:cNvPr id="7" name="Arrow: Pentagon 6">
            <a:extLst>
              <a:ext uri="{FF2B5EF4-FFF2-40B4-BE49-F238E27FC236}">
                <a16:creationId xmlns:a16="http://schemas.microsoft.com/office/drawing/2014/main" id="{2D26E724-00E9-8D60-86A9-28286E4DA83A}"/>
              </a:ext>
            </a:extLst>
          </p:cNvPr>
          <p:cNvSpPr/>
          <p:nvPr/>
        </p:nvSpPr>
        <p:spPr>
          <a:xfrm>
            <a:off x="5109882" y="2043952"/>
            <a:ext cx="986118" cy="555812"/>
          </a:xfrm>
          <a:prstGeom prst="homePlate">
            <a:avLst/>
          </a:prstGeom>
          <a:solidFill>
            <a:srgbClr val="FF00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i="1">
                <a:ln w="57150">
                  <a:solidFill>
                    <a:schemeClr val="tx1"/>
                  </a:solidFill>
                </a:ln>
                <a:solidFill>
                  <a:schemeClr val="tx1"/>
                </a:solidFill>
                <a:latin typeface="Arial" panose="020B0604020202020204" pitchFamily="34" charset="0"/>
                <a:cs typeface="Arial" panose="020B0604020202020204" pitchFamily="34" charset="0"/>
              </a:rPr>
              <a:t>2</a:t>
            </a:r>
          </a:p>
        </p:txBody>
      </p:sp>
      <p:sp>
        <p:nvSpPr>
          <p:cNvPr id="8" name="Arrow: Pentagon 7">
            <a:extLst>
              <a:ext uri="{FF2B5EF4-FFF2-40B4-BE49-F238E27FC236}">
                <a16:creationId xmlns:a16="http://schemas.microsoft.com/office/drawing/2014/main" id="{001635D0-88D6-5CE1-3F81-EA583799FCA1}"/>
              </a:ext>
            </a:extLst>
          </p:cNvPr>
          <p:cNvSpPr/>
          <p:nvPr/>
        </p:nvSpPr>
        <p:spPr>
          <a:xfrm>
            <a:off x="5109882" y="3908610"/>
            <a:ext cx="986118" cy="555812"/>
          </a:xfrm>
          <a:prstGeom prst="homePlate">
            <a:avLst/>
          </a:prstGeom>
          <a:solidFill>
            <a:srgbClr val="FF00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i="1">
                <a:ln w="57150">
                  <a:solidFill>
                    <a:schemeClr val="tx1"/>
                  </a:solidFill>
                </a:ln>
                <a:solidFill>
                  <a:schemeClr val="tx1"/>
                </a:solidFill>
                <a:latin typeface="Arial" panose="020B0604020202020204" pitchFamily="34" charset="0"/>
                <a:cs typeface="Arial" panose="020B0604020202020204" pitchFamily="34" charset="0"/>
              </a:rPr>
              <a:t>4</a:t>
            </a:r>
          </a:p>
        </p:txBody>
      </p:sp>
      <p:sp>
        <p:nvSpPr>
          <p:cNvPr id="9" name="Arrow: Pentagon 8">
            <a:extLst>
              <a:ext uri="{FF2B5EF4-FFF2-40B4-BE49-F238E27FC236}">
                <a16:creationId xmlns:a16="http://schemas.microsoft.com/office/drawing/2014/main" id="{3B16BF2B-DC88-A65A-ACE4-B4820EAF9CD8}"/>
              </a:ext>
            </a:extLst>
          </p:cNvPr>
          <p:cNvSpPr/>
          <p:nvPr/>
        </p:nvSpPr>
        <p:spPr>
          <a:xfrm>
            <a:off x="5109882" y="2976281"/>
            <a:ext cx="986118" cy="555812"/>
          </a:xfrm>
          <a:prstGeom prst="homePlate">
            <a:avLst/>
          </a:prstGeom>
          <a:solidFill>
            <a:srgbClr val="FF00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i="1">
                <a:ln w="57150">
                  <a:solidFill>
                    <a:schemeClr val="tx1"/>
                  </a:solidFill>
                </a:ln>
                <a:solidFill>
                  <a:schemeClr val="tx1"/>
                </a:solidFill>
                <a:latin typeface="Arial" panose="020B0604020202020204" pitchFamily="34" charset="0"/>
                <a:cs typeface="Arial" panose="020B0604020202020204" pitchFamily="34" charset="0"/>
              </a:rPr>
              <a:t>3</a:t>
            </a:r>
          </a:p>
        </p:txBody>
      </p:sp>
      <p:pic>
        <p:nvPicPr>
          <p:cNvPr id="11" name="Picture 10">
            <a:extLst>
              <a:ext uri="{FF2B5EF4-FFF2-40B4-BE49-F238E27FC236}">
                <a16:creationId xmlns:a16="http://schemas.microsoft.com/office/drawing/2014/main" id="{505117A0-7DC9-D6DD-64EC-0475BD5BAD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5768" y="1829270"/>
            <a:ext cx="663386" cy="574682"/>
          </a:xfrm>
          <a:prstGeom prst="flowChartConnector">
            <a:avLst/>
          </a:prstGeom>
        </p:spPr>
      </p:pic>
      <p:pic>
        <p:nvPicPr>
          <p:cNvPr id="12" name="Picture 11">
            <a:extLst>
              <a:ext uri="{FF2B5EF4-FFF2-40B4-BE49-F238E27FC236}">
                <a16:creationId xmlns:a16="http://schemas.microsoft.com/office/drawing/2014/main" id="{EEE3631E-D971-2713-7AA1-253C68EF31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7329" y="1840333"/>
            <a:ext cx="564872" cy="563619"/>
          </a:xfrm>
          <a:prstGeom prst="flowChartConnector">
            <a:avLst/>
          </a:prstGeom>
        </p:spPr>
      </p:pic>
      <p:pic>
        <p:nvPicPr>
          <p:cNvPr id="14" name="Picture 13">
            <a:extLst>
              <a:ext uri="{FF2B5EF4-FFF2-40B4-BE49-F238E27FC236}">
                <a16:creationId xmlns:a16="http://schemas.microsoft.com/office/drawing/2014/main" id="{0E3D8A71-D0CD-06A2-0B6E-ED8FF4F9FF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5075" y="1840333"/>
            <a:ext cx="663386" cy="667051"/>
          </a:xfrm>
          <a:prstGeom prst="flowChartConnector">
            <a:avLst/>
          </a:prstGeom>
        </p:spPr>
      </p:pic>
      <p:pic>
        <p:nvPicPr>
          <p:cNvPr id="16" name="Picture 15">
            <a:extLst>
              <a:ext uri="{FF2B5EF4-FFF2-40B4-BE49-F238E27FC236}">
                <a16:creationId xmlns:a16="http://schemas.microsoft.com/office/drawing/2014/main" id="{33CF571D-775E-C1E2-213F-C273DD4293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2109" y="1823409"/>
            <a:ext cx="1313658" cy="586403"/>
          </a:xfrm>
          <a:prstGeom prst="flowChartConnector">
            <a:avLst/>
          </a:prstGeom>
        </p:spPr>
      </p:pic>
      <p:pic>
        <p:nvPicPr>
          <p:cNvPr id="18" name="Picture 17">
            <a:extLst>
              <a:ext uri="{FF2B5EF4-FFF2-40B4-BE49-F238E27FC236}">
                <a16:creationId xmlns:a16="http://schemas.microsoft.com/office/drawing/2014/main" id="{BE899ED7-BE16-5ED4-D461-0B18DBA875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99515" y="2869643"/>
            <a:ext cx="734886" cy="662450"/>
          </a:xfrm>
          <a:prstGeom prst="rect">
            <a:avLst/>
          </a:prstGeom>
        </p:spPr>
      </p:pic>
      <p:pic>
        <p:nvPicPr>
          <p:cNvPr id="20" name="Picture 19">
            <a:extLst>
              <a:ext uri="{FF2B5EF4-FFF2-40B4-BE49-F238E27FC236}">
                <a16:creationId xmlns:a16="http://schemas.microsoft.com/office/drawing/2014/main" id="{C6755F65-8888-A205-BBF5-D41D045041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71206" y="2869643"/>
            <a:ext cx="783783" cy="662450"/>
          </a:xfrm>
          <a:prstGeom prst="rect">
            <a:avLst/>
          </a:prstGeom>
        </p:spPr>
      </p:pic>
    </p:spTree>
    <p:extLst>
      <p:ext uri="{BB962C8B-B14F-4D97-AF65-F5344CB8AC3E}">
        <p14:creationId xmlns:p14="http://schemas.microsoft.com/office/powerpoint/2010/main" val="292720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6187AE-7A8D-E098-F941-1AF3B2859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941" y="366057"/>
            <a:ext cx="2656800" cy="1476000"/>
          </a:xfrm>
          <a:prstGeom prst="rect">
            <a:avLst/>
          </a:prstGeom>
        </p:spPr>
      </p:pic>
      <p:pic>
        <p:nvPicPr>
          <p:cNvPr id="5" name="Picture 4">
            <a:extLst>
              <a:ext uri="{FF2B5EF4-FFF2-40B4-BE49-F238E27FC236}">
                <a16:creationId xmlns:a16="http://schemas.microsoft.com/office/drawing/2014/main" id="{111890FC-B23B-397A-D77A-7D17404490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984" y="2573012"/>
            <a:ext cx="2656800" cy="1476000"/>
          </a:xfrm>
          <a:prstGeom prst="rect">
            <a:avLst/>
          </a:prstGeom>
        </p:spPr>
      </p:pic>
      <p:pic>
        <p:nvPicPr>
          <p:cNvPr id="7" name="Picture 6">
            <a:extLst>
              <a:ext uri="{FF2B5EF4-FFF2-40B4-BE49-F238E27FC236}">
                <a16:creationId xmlns:a16="http://schemas.microsoft.com/office/drawing/2014/main" id="{EFEDEA75-DCC9-5B8D-08E6-3692E99946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941" y="4779968"/>
            <a:ext cx="2674843" cy="1476000"/>
          </a:xfrm>
          <a:prstGeom prst="rect">
            <a:avLst/>
          </a:prstGeom>
        </p:spPr>
      </p:pic>
      <p:sp>
        <p:nvSpPr>
          <p:cNvPr id="8" name="TextBox 7">
            <a:extLst>
              <a:ext uri="{FF2B5EF4-FFF2-40B4-BE49-F238E27FC236}">
                <a16:creationId xmlns:a16="http://schemas.microsoft.com/office/drawing/2014/main" id="{11135EDE-7C27-74CA-07A9-02DFFCE98E3A}"/>
              </a:ext>
            </a:extLst>
          </p:cNvPr>
          <p:cNvSpPr txBox="1"/>
          <p:nvPr/>
        </p:nvSpPr>
        <p:spPr>
          <a:xfrm>
            <a:off x="4123766" y="546949"/>
            <a:ext cx="6840614" cy="1114216"/>
          </a:xfrm>
          <a:prstGeom prst="rect">
            <a:avLst/>
          </a:prstGeom>
          <a:solidFill>
            <a:schemeClr val="tx1"/>
          </a:solidFill>
          <a:effectLst>
            <a:glow rad="139700">
              <a:schemeClr val="accent6">
                <a:satMod val="175000"/>
                <a:alpha val="40000"/>
              </a:schemeClr>
            </a:glow>
          </a:effectLst>
        </p:spPr>
        <p:txBody>
          <a:bodyPr wrap="square" rtlCol="0">
            <a:spAutoFit/>
          </a:bodyPr>
          <a:lstStyle/>
          <a:p>
            <a:pPr>
              <a:lnSpc>
                <a:spcPct val="150000"/>
              </a:lnSpc>
            </a:pPr>
            <a:r>
              <a:rPr lang="en-US" b="1" i="1">
                <a:solidFill>
                  <a:schemeClr val="bg1"/>
                </a:solidFill>
                <a:latin typeface="Arial" panose="020B0604020202020204" pitchFamily="34" charset="0"/>
                <a:cs typeface="Arial" panose="020B0604020202020204" pitchFamily="34" charset="0"/>
              </a:rPr>
              <a:t>MAP 1 – Prehistoric Times</a:t>
            </a:r>
          </a:p>
          <a:p>
            <a:pPr>
              <a:lnSpc>
                <a:spcPct val="150000"/>
              </a:lnSpc>
            </a:pPr>
            <a:r>
              <a:rPr lang="en-US" sz="1400">
                <a:solidFill>
                  <a:schemeClr val="bg1"/>
                </a:solidFill>
                <a:latin typeface="Arial" panose="020B0604020202020204" pitchFamily="34" charset="0"/>
                <a:cs typeface="Arial" panose="020B0604020202020204" pitchFamily="34" charset="0"/>
              </a:rPr>
              <a:t>You are lost in prehistoric times and attacked by terrifying dinosaurs. Your mission is to survive within the allotted time by moving, dodging and attacking them</a:t>
            </a:r>
          </a:p>
        </p:txBody>
      </p:sp>
      <p:sp>
        <p:nvSpPr>
          <p:cNvPr id="9" name="TextBox 8">
            <a:extLst>
              <a:ext uri="{FF2B5EF4-FFF2-40B4-BE49-F238E27FC236}">
                <a16:creationId xmlns:a16="http://schemas.microsoft.com/office/drawing/2014/main" id="{A5B65AFA-25B9-0329-0896-54A09184E780}"/>
              </a:ext>
            </a:extLst>
          </p:cNvPr>
          <p:cNvSpPr txBox="1"/>
          <p:nvPr/>
        </p:nvSpPr>
        <p:spPr>
          <a:xfrm>
            <a:off x="4123766" y="2592321"/>
            <a:ext cx="6840614" cy="1437381"/>
          </a:xfrm>
          <a:prstGeom prst="rect">
            <a:avLst/>
          </a:prstGeom>
          <a:solidFill>
            <a:schemeClr val="tx1"/>
          </a:solidFill>
          <a:effectLst>
            <a:glow rad="139700">
              <a:schemeClr val="accent6">
                <a:satMod val="175000"/>
                <a:alpha val="40000"/>
              </a:schemeClr>
            </a:glow>
          </a:effectLst>
        </p:spPr>
        <p:txBody>
          <a:bodyPr wrap="square" rtlCol="0">
            <a:spAutoFit/>
          </a:bodyPr>
          <a:lstStyle/>
          <a:p>
            <a:pPr>
              <a:lnSpc>
                <a:spcPct val="150000"/>
              </a:lnSpc>
            </a:pPr>
            <a:r>
              <a:rPr lang="en-US" b="1" i="1">
                <a:solidFill>
                  <a:schemeClr val="bg1"/>
                </a:solidFill>
                <a:latin typeface="Arial" panose="020B0604020202020204" pitchFamily="34" charset="0"/>
                <a:cs typeface="Arial" panose="020B0604020202020204" pitchFamily="34" charset="0"/>
              </a:rPr>
              <a:t>MAP 2 – Machine War</a:t>
            </a:r>
          </a:p>
          <a:p>
            <a:pPr>
              <a:lnSpc>
                <a:spcPct val="150000"/>
              </a:lnSpc>
            </a:pPr>
            <a:r>
              <a:rPr lang="en-US" sz="1400">
                <a:solidFill>
                  <a:schemeClr val="bg1"/>
                </a:solidFill>
                <a:latin typeface="Arial" panose="020B0604020202020204" pitchFamily="34" charset="0"/>
                <a:cs typeface="Arial" panose="020B0604020202020204" pitchFamily="34" charset="0"/>
              </a:rPr>
              <a:t>In the future world, the excessive development of technology has caused robots to lose control and attack humans. You are tasked with handling those robots and machines to earn yourself enough points to pass the next level.</a:t>
            </a:r>
          </a:p>
        </p:txBody>
      </p:sp>
      <p:sp>
        <p:nvSpPr>
          <p:cNvPr id="10" name="TextBox 9">
            <a:extLst>
              <a:ext uri="{FF2B5EF4-FFF2-40B4-BE49-F238E27FC236}">
                <a16:creationId xmlns:a16="http://schemas.microsoft.com/office/drawing/2014/main" id="{8BAB5EBE-4054-EBA7-2BE8-5714202F2548}"/>
              </a:ext>
            </a:extLst>
          </p:cNvPr>
          <p:cNvSpPr txBox="1"/>
          <p:nvPr/>
        </p:nvSpPr>
        <p:spPr>
          <a:xfrm>
            <a:off x="4123766" y="4960858"/>
            <a:ext cx="6840614" cy="1114216"/>
          </a:xfrm>
          <a:prstGeom prst="rect">
            <a:avLst/>
          </a:prstGeom>
          <a:solidFill>
            <a:schemeClr val="tx1"/>
          </a:solidFill>
          <a:effectLst>
            <a:glow rad="139700">
              <a:schemeClr val="accent6">
                <a:satMod val="175000"/>
                <a:alpha val="40000"/>
              </a:schemeClr>
            </a:glow>
          </a:effectLst>
        </p:spPr>
        <p:txBody>
          <a:bodyPr wrap="square" rtlCol="0">
            <a:spAutoFit/>
          </a:bodyPr>
          <a:lstStyle/>
          <a:p>
            <a:pPr>
              <a:lnSpc>
                <a:spcPct val="150000"/>
              </a:lnSpc>
            </a:pPr>
            <a:r>
              <a:rPr lang="en-US" b="1" i="1">
                <a:solidFill>
                  <a:schemeClr val="bg1"/>
                </a:solidFill>
                <a:latin typeface="Arial" panose="020B0604020202020204" pitchFamily="34" charset="0"/>
                <a:cs typeface="Arial" panose="020B0604020202020204" pitchFamily="34" charset="0"/>
              </a:rPr>
              <a:t>MAP 3 – Final Boss</a:t>
            </a:r>
          </a:p>
          <a:p>
            <a:pPr>
              <a:lnSpc>
                <a:spcPct val="150000"/>
              </a:lnSpc>
            </a:pPr>
            <a:r>
              <a:rPr lang="en-US" sz="1400">
                <a:solidFill>
                  <a:schemeClr val="bg1"/>
                </a:solidFill>
                <a:latin typeface="Arial" panose="020B0604020202020204" pitchFamily="34" charset="0"/>
                <a:cs typeface="Arial" panose="020B0604020202020204" pitchFamily="34" charset="0"/>
              </a:rPr>
              <a:t>Monsters are always dangerous and need to be destroyed. Your entire character will be revived. Go ahead, defeat the final boss to win, and beware of deadly rocks !</a:t>
            </a:r>
          </a:p>
        </p:txBody>
      </p:sp>
      <p:pic>
        <p:nvPicPr>
          <p:cNvPr id="4" name="Picture 3">
            <a:extLst>
              <a:ext uri="{FF2B5EF4-FFF2-40B4-BE49-F238E27FC236}">
                <a16:creationId xmlns:a16="http://schemas.microsoft.com/office/drawing/2014/main" id="{9A4DF938-5073-E7B9-6867-F39FE1EFE4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131" y="865821"/>
            <a:ext cx="428685" cy="390580"/>
          </a:xfrm>
          <a:prstGeom prst="rect">
            <a:avLst/>
          </a:prstGeom>
        </p:spPr>
      </p:pic>
      <p:pic>
        <p:nvPicPr>
          <p:cNvPr id="11" name="Picture 10">
            <a:extLst>
              <a:ext uri="{FF2B5EF4-FFF2-40B4-BE49-F238E27FC236}">
                <a16:creationId xmlns:a16="http://schemas.microsoft.com/office/drawing/2014/main" id="{68A3A344-9702-FF32-CBB8-ADF40FBC57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3200" y="956398"/>
            <a:ext cx="342948" cy="238158"/>
          </a:xfrm>
          <a:prstGeom prst="rect">
            <a:avLst/>
          </a:prstGeom>
        </p:spPr>
      </p:pic>
      <p:pic>
        <p:nvPicPr>
          <p:cNvPr id="13" name="Picture 12">
            <a:extLst>
              <a:ext uri="{FF2B5EF4-FFF2-40B4-BE49-F238E27FC236}">
                <a16:creationId xmlns:a16="http://schemas.microsoft.com/office/drawing/2014/main" id="{E90D0AA6-877F-5CE5-B5DF-E3FA24444F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65532" y="818190"/>
            <a:ext cx="485843" cy="438211"/>
          </a:xfrm>
          <a:prstGeom prst="rect">
            <a:avLst/>
          </a:prstGeom>
        </p:spPr>
      </p:pic>
      <p:pic>
        <p:nvPicPr>
          <p:cNvPr id="15" name="Picture 14">
            <a:extLst>
              <a:ext uri="{FF2B5EF4-FFF2-40B4-BE49-F238E27FC236}">
                <a16:creationId xmlns:a16="http://schemas.microsoft.com/office/drawing/2014/main" id="{E07C5BC0-F9A9-C4F2-7FD7-E2657643CF7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50759" y="954432"/>
            <a:ext cx="571580" cy="362001"/>
          </a:xfrm>
          <a:prstGeom prst="rect">
            <a:avLst/>
          </a:prstGeom>
        </p:spPr>
      </p:pic>
      <p:pic>
        <p:nvPicPr>
          <p:cNvPr id="17" name="Picture 16">
            <a:extLst>
              <a:ext uri="{FF2B5EF4-FFF2-40B4-BE49-F238E27FC236}">
                <a16:creationId xmlns:a16="http://schemas.microsoft.com/office/drawing/2014/main" id="{38F30EDF-0EA4-FE5F-A2D7-B3A892A773A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5131" y="3059091"/>
            <a:ext cx="476848" cy="503840"/>
          </a:xfrm>
          <a:prstGeom prst="rect">
            <a:avLst/>
          </a:prstGeom>
        </p:spPr>
      </p:pic>
      <p:pic>
        <p:nvPicPr>
          <p:cNvPr id="19" name="Picture 18">
            <a:extLst>
              <a:ext uri="{FF2B5EF4-FFF2-40B4-BE49-F238E27FC236}">
                <a16:creationId xmlns:a16="http://schemas.microsoft.com/office/drawing/2014/main" id="{F650FD4A-4A88-81DD-254A-AA49F4CB58A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58398" y="3105076"/>
            <a:ext cx="574563" cy="457855"/>
          </a:xfrm>
          <a:prstGeom prst="rect">
            <a:avLst/>
          </a:prstGeom>
        </p:spPr>
      </p:pic>
      <p:pic>
        <p:nvPicPr>
          <p:cNvPr id="21" name="Picture 20">
            <a:extLst>
              <a:ext uri="{FF2B5EF4-FFF2-40B4-BE49-F238E27FC236}">
                <a16:creationId xmlns:a16="http://schemas.microsoft.com/office/drawing/2014/main" id="{FC37F3EC-E87B-A5A5-B764-1552CBB3776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2191997" y="3038108"/>
            <a:ext cx="359378" cy="537557"/>
          </a:xfrm>
          <a:prstGeom prst="rect">
            <a:avLst/>
          </a:prstGeom>
        </p:spPr>
      </p:pic>
      <p:pic>
        <p:nvPicPr>
          <p:cNvPr id="23" name="Picture 22">
            <a:extLst>
              <a:ext uri="{FF2B5EF4-FFF2-40B4-BE49-F238E27FC236}">
                <a16:creationId xmlns:a16="http://schemas.microsoft.com/office/drawing/2014/main" id="{A941D6FD-8BDC-80FF-2926-4C75EC27713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76755" y="3120260"/>
            <a:ext cx="742841" cy="468852"/>
          </a:xfrm>
          <a:prstGeom prst="rect">
            <a:avLst/>
          </a:prstGeom>
        </p:spPr>
      </p:pic>
    </p:spTree>
    <p:extLst>
      <p:ext uri="{BB962C8B-B14F-4D97-AF65-F5344CB8AC3E}">
        <p14:creationId xmlns:p14="http://schemas.microsoft.com/office/powerpoint/2010/main" val="2189882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077EC5-89DE-1351-C3DA-0F4127759546}"/>
              </a:ext>
            </a:extLst>
          </p:cNvPr>
          <p:cNvSpPr txBox="1"/>
          <p:nvPr/>
        </p:nvSpPr>
        <p:spPr>
          <a:xfrm>
            <a:off x="466164" y="1269107"/>
            <a:ext cx="11259671" cy="3261149"/>
          </a:xfrm>
          <a:prstGeom prst="rect">
            <a:avLst/>
          </a:prstGeom>
          <a:solidFill>
            <a:schemeClr val="tx1"/>
          </a:solidFill>
          <a:effectLst>
            <a:glow rad="228600">
              <a:schemeClr val="accent6">
                <a:satMod val="175000"/>
                <a:alpha val="40000"/>
              </a:schemeClr>
            </a:glow>
          </a:effectLst>
        </p:spPr>
        <p:txBody>
          <a:bodyPr wrap="square" rtlCol="0">
            <a:spAutoFit/>
          </a:bodyPr>
          <a:lstStyle/>
          <a:p>
            <a:pPr>
              <a:lnSpc>
                <a:spcPct val="300000"/>
              </a:lnSpc>
            </a:pPr>
            <a:r>
              <a:rPr lang="en-US" b="1">
                <a:solidFill>
                  <a:schemeClr val="bg1"/>
                </a:solidFill>
                <a:latin typeface="Arial" panose="020B0604020202020204" pitchFamily="34" charset="0"/>
                <a:cs typeface="Arial" panose="020B0604020202020204" pitchFamily="34" charset="0"/>
              </a:rPr>
              <a:t>This is a monster shooting game to survive. You can control your character and attack.</a:t>
            </a:r>
          </a:p>
          <a:p>
            <a:pPr>
              <a:lnSpc>
                <a:spcPct val="300000"/>
              </a:lnSpc>
            </a:pPr>
            <a:r>
              <a:rPr lang="en-US" b="1">
                <a:solidFill>
                  <a:schemeClr val="bg1"/>
                </a:solidFill>
                <a:latin typeface="Arial" panose="020B0604020202020204" pitchFamily="34" charset="0"/>
                <a:cs typeface="Arial" panose="020B0604020202020204" pitchFamily="34" charset="0"/>
              </a:rPr>
              <a:t>- You are provided with 4 different characters, the character that dies will no longer be able to use</a:t>
            </a:r>
          </a:p>
          <a:p>
            <a:pPr>
              <a:lnSpc>
                <a:spcPct val="300000"/>
              </a:lnSpc>
            </a:pPr>
            <a:r>
              <a:rPr lang="en-US" b="1">
                <a:solidFill>
                  <a:schemeClr val="bg1"/>
                </a:solidFill>
                <a:latin typeface="Arial" panose="020B0604020202020204" pitchFamily="34" charset="0"/>
                <a:cs typeface="Arial" panose="020B0604020202020204" pitchFamily="34" charset="0"/>
              </a:rPr>
              <a:t>- You have to clear 3 maps to win</a:t>
            </a:r>
          </a:p>
          <a:p>
            <a:pPr>
              <a:lnSpc>
                <a:spcPct val="300000"/>
              </a:lnSpc>
            </a:pPr>
            <a:r>
              <a:rPr lang="en-US" b="1">
                <a:solidFill>
                  <a:schemeClr val="bg1"/>
                </a:solidFill>
                <a:latin typeface="Arial" panose="020B0604020202020204" pitchFamily="34" charset="0"/>
                <a:cs typeface="Arial" panose="020B0604020202020204" pitchFamily="34" charset="0"/>
              </a:rPr>
              <a:t>- On each map, you can move to gain experience and support skills to increase your strength</a:t>
            </a:r>
          </a:p>
        </p:txBody>
      </p:sp>
    </p:spTree>
    <p:extLst>
      <p:ext uri="{BB962C8B-B14F-4D97-AF65-F5344CB8AC3E}">
        <p14:creationId xmlns:p14="http://schemas.microsoft.com/office/powerpoint/2010/main" val="1482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59C02D-CE87-0385-43C0-EBC73C22E5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285806" y="1965564"/>
            <a:ext cx="2120781" cy="2926872"/>
          </a:xfrm>
          <a:prstGeom prst="rect">
            <a:avLst/>
          </a:prstGeom>
        </p:spPr>
      </p:pic>
      <p:pic>
        <p:nvPicPr>
          <p:cNvPr id="9" name="Picture 8">
            <a:extLst>
              <a:ext uri="{FF2B5EF4-FFF2-40B4-BE49-F238E27FC236}">
                <a16:creationId xmlns:a16="http://schemas.microsoft.com/office/drawing/2014/main" id="{CC6C5FB4-C251-1126-E6CA-C1CC80C7CC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4247" y="764583"/>
            <a:ext cx="1531753" cy="304826"/>
          </a:xfrm>
          <a:prstGeom prst="rect">
            <a:avLst/>
          </a:prstGeom>
        </p:spPr>
      </p:pic>
      <p:pic>
        <p:nvPicPr>
          <p:cNvPr id="11" name="Picture 10">
            <a:extLst>
              <a:ext uri="{FF2B5EF4-FFF2-40B4-BE49-F238E27FC236}">
                <a16:creationId xmlns:a16="http://schemas.microsoft.com/office/drawing/2014/main" id="{E0004D48-EC97-966C-B006-BEAA79B31B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8964" y="2628788"/>
            <a:ext cx="781159" cy="800212"/>
          </a:xfrm>
          <a:prstGeom prst="rect">
            <a:avLst/>
          </a:prstGeom>
        </p:spPr>
      </p:pic>
      <p:pic>
        <p:nvPicPr>
          <p:cNvPr id="13" name="Picture 12">
            <a:extLst>
              <a:ext uri="{FF2B5EF4-FFF2-40B4-BE49-F238E27FC236}">
                <a16:creationId xmlns:a16="http://schemas.microsoft.com/office/drawing/2014/main" id="{9D8F84A9-DD72-2638-301D-BD718350C8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48964" y="4837471"/>
            <a:ext cx="1381318" cy="1552792"/>
          </a:xfrm>
          <a:prstGeom prst="rect">
            <a:avLst/>
          </a:prstGeom>
        </p:spPr>
      </p:pic>
      <p:sp>
        <p:nvSpPr>
          <p:cNvPr id="17" name="TextBox 16">
            <a:extLst>
              <a:ext uri="{FF2B5EF4-FFF2-40B4-BE49-F238E27FC236}">
                <a16:creationId xmlns:a16="http://schemas.microsoft.com/office/drawing/2014/main" id="{54BFA352-1F08-8796-8A51-B2D6D5BA4E4B}"/>
              </a:ext>
            </a:extLst>
          </p:cNvPr>
          <p:cNvSpPr txBox="1"/>
          <p:nvPr/>
        </p:nvSpPr>
        <p:spPr>
          <a:xfrm>
            <a:off x="6651813" y="359888"/>
            <a:ext cx="4805082" cy="1114216"/>
          </a:xfrm>
          <a:prstGeom prst="rect">
            <a:avLst/>
          </a:prstGeom>
          <a:solidFill>
            <a:schemeClr val="tx1"/>
          </a:solidFill>
          <a:effectLst>
            <a:glow rad="228600">
              <a:schemeClr val="accent6">
                <a:satMod val="175000"/>
                <a:alpha val="40000"/>
              </a:schemeClr>
            </a:glow>
          </a:effectLst>
        </p:spPr>
        <p:txBody>
          <a:bodyPr wrap="square" rtlCol="0">
            <a:spAutoFit/>
          </a:bodyPr>
          <a:lstStyle/>
          <a:p>
            <a:pPr>
              <a:lnSpc>
                <a:spcPct val="150000"/>
              </a:lnSpc>
            </a:pPr>
            <a:r>
              <a:rPr lang="en-US" b="1" i="1" u="sng">
                <a:solidFill>
                  <a:schemeClr val="bg1"/>
                </a:solidFill>
                <a:latin typeface="Arial" panose="020B0604020202020204" pitchFamily="34" charset="0"/>
                <a:cs typeface="Arial" panose="020B0604020202020204" pitchFamily="34" charset="0"/>
              </a:rPr>
              <a:t>Normal attack</a:t>
            </a:r>
          </a:p>
          <a:p>
            <a:pPr>
              <a:lnSpc>
                <a:spcPct val="150000"/>
              </a:lnSpc>
            </a:pPr>
            <a:r>
              <a:rPr lang="en-US" sz="1400">
                <a:solidFill>
                  <a:schemeClr val="bg1"/>
                </a:solidFill>
                <a:latin typeface="Arial" panose="020B0604020202020204" pitchFamily="34" charset="0"/>
                <a:cs typeface="Arial" panose="020B0604020202020204" pitchFamily="34" charset="0"/>
              </a:rPr>
              <a:t>Fires a wind bullet in the direction of the mouse click and deals 100 damage</a:t>
            </a:r>
          </a:p>
        </p:txBody>
      </p:sp>
      <p:sp>
        <p:nvSpPr>
          <p:cNvPr id="18" name="TextBox 17">
            <a:extLst>
              <a:ext uri="{FF2B5EF4-FFF2-40B4-BE49-F238E27FC236}">
                <a16:creationId xmlns:a16="http://schemas.microsoft.com/office/drawing/2014/main" id="{B7B658AB-92CF-B215-8074-5C851F419A72}"/>
              </a:ext>
            </a:extLst>
          </p:cNvPr>
          <p:cNvSpPr txBox="1"/>
          <p:nvPr/>
        </p:nvSpPr>
        <p:spPr>
          <a:xfrm>
            <a:off x="6651813" y="2426839"/>
            <a:ext cx="4805082" cy="1114216"/>
          </a:xfrm>
          <a:prstGeom prst="rect">
            <a:avLst/>
          </a:prstGeom>
          <a:solidFill>
            <a:schemeClr val="tx1"/>
          </a:solidFill>
          <a:effectLst>
            <a:glow rad="228600">
              <a:schemeClr val="accent6">
                <a:satMod val="175000"/>
                <a:alpha val="40000"/>
              </a:schemeClr>
            </a:glow>
          </a:effectLst>
        </p:spPr>
        <p:txBody>
          <a:bodyPr wrap="square" rtlCol="0">
            <a:spAutoFit/>
          </a:bodyPr>
          <a:lstStyle/>
          <a:p>
            <a:pPr>
              <a:lnSpc>
                <a:spcPct val="150000"/>
              </a:lnSpc>
            </a:pPr>
            <a:r>
              <a:rPr lang="en-US" b="1" i="1" u="sng">
                <a:solidFill>
                  <a:schemeClr val="bg1"/>
                </a:solidFill>
                <a:latin typeface="Arial" panose="020B0604020202020204" pitchFamily="34" charset="0"/>
                <a:cs typeface="Arial" panose="020B0604020202020204" pitchFamily="34" charset="0"/>
              </a:rPr>
              <a:t>Elemental Skill</a:t>
            </a:r>
          </a:p>
          <a:p>
            <a:pPr>
              <a:lnSpc>
                <a:spcPct val="150000"/>
              </a:lnSpc>
            </a:pPr>
            <a:r>
              <a:rPr lang="en-US" sz="1400">
                <a:solidFill>
                  <a:schemeClr val="bg1"/>
                </a:solidFill>
                <a:latin typeface="Arial" panose="020B0604020202020204" pitchFamily="34" charset="0"/>
                <a:cs typeface="Arial" panose="020B0604020202020204" pitchFamily="34" charset="0"/>
              </a:rPr>
              <a:t>Summons an orb of wind that shoots in the direction the mouse clicks and deals 150 damage</a:t>
            </a:r>
          </a:p>
        </p:txBody>
      </p:sp>
      <p:sp>
        <p:nvSpPr>
          <p:cNvPr id="19" name="TextBox 18">
            <a:extLst>
              <a:ext uri="{FF2B5EF4-FFF2-40B4-BE49-F238E27FC236}">
                <a16:creationId xmlns:a16="http://schemas.microsoft.com/office/drawing/2014/main" id="{7A722299-3D48-747E-95C9-D240F8E7D745}"/>
              </a:ext>
            </a:extLst>
          </p:cNvPr>
          <p:cNvSpPr txBox="1"/>
          <p:nvPr/>
        </p:nvSpPr>
        <p:spPr>
          <a:xfrm>
            <a:off x="6651813" y="4892436"/>
            <a:ext cx="4805082" cy="1437381"/>
          </a:xfrm>
          <a:prstGeom prst="rect">
            <a:avLst/>
          </a:prstGeom>
          <a:solidFill>
            <a:schemeClr val="tx1"/>
          </a:solidFill>
          <a:effectLst>
            <a:glow rad="228600">
              <a:schemeClr val="accent6">
                <a:satMod val="175000"/>
                <a:alpha val="40000"/>
              </a:schemeClr>
            </a:glow>
          </a:effectLst>
        </p:spPr>
        <p:txBody>
          <a:bodyPr wrap="square" rtlCol="0">
            <a:spAutoFit/>
          </a:bodyPr>
          <a:lstStyle/>
          <a:p>
            <a:pPr>
              <a:lnSpc>
                <a:spcPct val="150000"/>
              </a:lnSpc>
            </a:pPr>
            <a:r>
              <a:rPr lang="en-US" b="1" i="1" u="sng">
                <a:solidFill>
                  <a:schemeClr val="bg1"/>
                </a:solidFill>
                <a:latin typeface="Arial" panose="020B0604020202020204" pitchFamily="34" charset="0"/>
                <a:cs typeface="Arial" panose="020B0604020202020204" pitchFamily="34" charset="0"/>
              </a:rPr>
              <a:t>Ultimate</a:t>
            </a:r>
          </a:p>
          <a:p>
            <a:pPr>
              <a:lnSpc>
                <a:spcPct val="150000"/>
              </a:lnSpc>
            </a:pPr>
            <a:r>
              <a:rPr lang="en-US" sz="1400">
                <a:solidFill>
                  <a:schemeClr val="bg1"/>
                </a:solidFill>
                <a:latin typeface="Arial" panose="020B0604020202020204" pitchFamily="34" charset="0"/>
                <a:cs typeface="Arial" panose="020B0604020202020204" pitchFamily="34" charset="0"/>
              </a:rPr>
              <a:t>Uses wind magic to summon a tornado along the character's direction and deal 200 damage, piercing all enemies in the path.</a:t>
            </a:r>
          </a:p>
        </p:txBody>
      </p:sp>
    </p:spTree>
    <p:extLst>
      <p:ext uri="{BB962C8B-B14F-4D97-AF65-F5344CB8AC3E}">
        <p14:creationId xmlns:p14="http://schemas.microsoft.com/office/powerpoint/2010/main" val="2669573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59C02D-CE87-0385-43C0-EBC73C22E5B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flipH="1">
            <a:off x="1285806" y="2047434"/>
            <a:ext cx="2120781" cy="2763131"/>
          </a:xfrm>
          <a:prstGeom prst="rect">
            <a:avLst/>
          </a:prstGeom>
        </p:spPr>
      </p:pic>
      <p:sp>
        <p:nvSpPr>
          <p:cNvPr id="17" name="TextBox 16">
            <a:extLst>
              <a:ext uri="{FF2B5EF4-FFF2-40B4-BE49-F238E27FC236}">
                <a16:creationId xmlns:a16="http://schemas.microsoft.com/office/drawing/2014/main" id="{54BFA352-1F08-8796-8A51-B2D6D5BA4E4B}"/>
              </a:ext>
            </a:extLst>
          </p:cNvPr>
          <p:cNvSpPr txBox="1"/>
          <p:nvPr/>
        </p:nvSpPr>
        <p:spPr>
          <a:xfrm>
            <a:off x="6651813" y="359888"/>
            <a:ext cx="4805082" cy="1114216"/>
          </a:xfrm>
          <a:prstGeom prst="rect">
            <a:avLst/>
          </a:prstGeom>
          <a:solidFill>
            <a:schemeClr val="tx1"/>
          </a:solidFill>
          <a:effectLst>
            <a:glow rad="228600">
              <a:srgbClr val="7030A0">
                <a:alpha val="40000"/>
              </a:srgbClr>
            </a:glow>
          </a:effectLst>
        </p:spPr>
        <p:txBody>
          <a:bodyPr wrap="square" rtlCol="0">
            <a:spAutoFit/>
          </a:bodyPr>
          <a:lstStyle/>
          <a:p>
            <a:pPr>
              <a:lnSpc>
                <a:spcPct val="150000"/>
              </a:lnSpc>
            </a:pPr>
            <a:r>
              <a:rPr lang="en-US" b="1" i="1" u="sng">
                <a:solidFill>
                  <a:schemeClr val="bg1"/>
                </a:solidFill>
                <a:latin typeface="Arial" panose="020B0604020202020204" pitchFamily="34" charset="0"/>
                <a:cs typeface="Arial" panose="020B0604020202020204" pitchFamily="34" charset="0"/>
              </a:rPr>
              <a:t>Normal attack</a:t>
            </a:r>
          </a:p>
          <a:p>
            <a:pPr>
              <a:lnSpc>
                <a:spcPct val="150000"/>
              </a:lnSpc>
            </a:pPr>
            <a:r>
              <a:rPr lang="en-US" sz="1400">
                <a:solidFill>
                  <a:schemeClr val="bg1"/>
                </a:solidFill>
                <a:latin typeface="Arial" panose="020B0604020202020204" pitchFamily="34" charset="0"/>
                <a:cs typeface="Arial" panose="020B0604020202020204" pitchFamily="34" charset="0"/>
              </a:rPr>
              <a:t>Fires a blue lightning bolt in the direction the mouse clicks and deals 100 damage</a:t>
            </a:r>
          </a:p>
        </p:txBody>
      </p:sp>
      <p:sp>
        <p:nvSpPr>
          <p:cNvPr id="18" name="TextBox 17">
            <a:extLst>
              <a:ext uri="{FF2B5EF4-FFF2-40B4-BE49-F238E27FC236}">
                <a16:creationId xmlns:a16="http://schemas.microsoft.com/office/drawing/2014/main" id="{B7B658AB-92CF-B215-8074-5C851F419A72}"/>
              </a:ext>
            </a:extLst>
          </p:cNvPr>
          <p:cNvSpPr txBox="1"/>
          <p:nvPr/>
        </p:nvSpPr>
        <p:spPr>
          <a:xfrm>
            <a:off x="6651813" y="2426839"/>
            <a:ext cx="4805082" cy="1437381"/>
          </a:xfrm>
          <a:prstGeom prst="rect">
            <a:avLst/>
          </a:prstGeom>
          <a:solidFill>
            <a:schemeClr val="tx1"/>
          </a:solidFill>
          <a:effectLst>
            <a:glow rad="228600">
              <a:srgbClr val="7030A0">
                <a:alpha val="40000"/>
              </a:srgbClr>
            </a:glow>
          </a:effectLst>
        </p:spPr>
        <p:txBody>
          <a:bodyPr wrap="square" rtlCol="0">
            <a:spAutoFit/>
          </a:bodyPr>
          <a:lstStyle/>
          <a:p>
            <a:pPr>
              <a:lnSpc>
                <a:spcPct val="150000"/>
              </a:lnSpc>
            </a:pPr>
            <a:r>
              <a:rPr lang="en-US" b="1" i="1" u="sng">
                <a:solidFill>
                  <a:schemeClr val="bg1"/>
                </a:solidFill>
                <a:latin typeface="Arial" panose="020B0604020202020204" pitchFamily="34" charset="0"/>
                <a:cs typeface="Arial" panose="020B0604020202020204" pitchFamily="34" charset="0"/>
              </a:rPr>
              <a:t>Elemental Skill</a:t>
            </a:r>
          </a:p>
          <a:p>
            <a:pPr>
              <a:lnSpc>
                <a:spcPct val="150000"/>
              </a:lnSpc>
            </a:pPr>
            <a:r>
              <a:rPr lang="en-US" sz="1400">
                <a:solidFill>
                  <a:schemeClr val="bg1"/>
                </a:solidFill>
                <a:latin typeface="Arial" panose="020B0604020202020204" pitchFamily="34" charset="0"/>
                <a:cs typeface="Arial" panose="020B0604020202020204" pitchFamily="34" charset="0"/>
              </a:rPr>
              <a:t>Place a timer bomb at the location of the mouse click, after 1.5 seconds the bomb will explode and deal 200 damage in a wide area around</a:t>
            </a:r>
          </a:p>
        </p:txBody>
      </p:sp>
      <p:sp>
        <p:nvSpPr>
          <p:cNvPr id="19" name="TextBox 18">
            <a:extLst>
              <a:ext uri="{FF2B5EF4-FFF2-40B4-BE49-F238E27FC236}">
                <a16:creationId xmlns:a16="http://schemas.microsoft.com/office/drawing/2014/main" id="{7A722299-3D48-747E-95C9-D240F8E7D745}"/>
              </a:ext>
            </a:extLst>
          </p:cNvPr>
          <p:cNvSpPr txBox="1"/>
          <p:nvPr/>
        </p:nvSpPr>
        <p:spPr>
          <a:xfrm>
            <a:off x="6651813" y="4892436"/>
            <a:ext cx="4805082" cy="1437381"/>
          </a:xfrm>
          <a:prstGeom prst="rect">
            <a:avLst/>
          </a:prstGeom>
          <a:solidFill>
            <a:schemeClr val="tx1"/>
          </a:solidFill>
          <a:effectLst>
            <a:glow rad="228600">
              <a:srgbClr val="7030A0">
                <a:alpha val="40000"/>
              </a:srgbClr>
            </a:glow>
          </a:effectLst>
        </p:spPr>
        <p:txBody>
          <a:bodyPr wrap="square" rtlCol="0">
            <a:spAutoFit/>
          </a:bodyPr>
          <a:lstStyle/>
          <a:p>
            <a:pPr>
              <a:lnSpc>
                <a:spcPct val="150000"/>
              </a:lnSpc>
            </a:pPr>
            <a:r>
              <a:rPr lang="en-US" b="1" i="1" u="sng">
                <a:solidFill>
                  <a:schemeClr val="bg1"/>
                </a:solidFill>
                <a:latin typeface="Arial" panose="020B0604020202020204" pitchFamily="34" charset="0"/>
                <a:cs typeface="Arial" panose="020B0604020202020204" pitchFamily="34" charset="0"/>
              </a:rPr>
              <a:t>Ultimate</a:t>
            </a:r>
          </a:p>
          <a:p>
            <a:pPr>
              <a:lnSpc>
                <a:spcPct val="150000"/>
              </a:lnSpc>
            </a:pPr>
            <a:r>
              <a:rPr lang="en-US" sz="1400">
                <a:solidFill>
                  <a:schemeClr val="bg1"/>
                </a:solidFill>
                <a:latin typeface="Arial" panose="020B0604020202020204" pitchFamily="34" charset="0"/>
                <a:cs typeface="Arial" panose="020B0604020202020204" pitchFamily="34" charset="0"/>
              </a:rPr>
              <a:t>Lightning strikes continuously at the mouse click and deals 150 continuous damage to enemies in range, lasting for 7 seconds.</a:t>
            </a:r>
          </a:p>
        </p:txBody>
      </p:sp>
      <p:pic>
        <p:nvPicPr>
          <p:cNvPr id="3" name="Picture 2">
            <a:extLst>
              <a:ext uri="{FF2B5EF4-FFF2-40B4-BE49-F238E27FC236}">
                <a16:creationId xmlns:a16="http://schemas.microsoft.com/office/drawing/2014/main" id="{F3BC39F3-1A9E-7DD8-B1A3-90EE216D4F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5247" y="780656"/>
            <a:ext cx="1670678" cy="272680"/>
          </a:xfrm>
          <a:prstGeom prst="rect">
            <a:avLst/>
          </a:prstGeom>
        </p:spPr>
      </p:pic>
      <p:pic>
        <p:nvPicPr>
          <p:cNvPr id="5" name="Picture 4">
            <a:extLst>
              <a:ext uri="{FF2B5EF4-FFF2-40B4-BE49-F238E27FC236}">
                <a16:creationId xmlns:a16="http://schemas.microsoft.com/office/drawing/2014/main" id="{60FE54DD-0311-B825-E10E-08A34B1C39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5247" y="2047434"/>
            <a:ext cx="1670678" cy="1670678"/>
          </a:xfrm>
          <a:prstGeom prst="rect">
            <a:avLst/>
          </a:prstGeom>
        </p:spPr>
      </p:pic>
      <p:pic>
        <p:nvPicPr>
          <p:cNvPr id="8" name="Picture 7">
            <a:extLst>
              <a:ext uri="{FF2B5EF4-FFF2-40B4-BE49-F238E27FC236}">
                <a16:creationId xmlns:a16="http://schemas.microsoft.com/office/drawing/2014/main" id="{A8E08BE2-A2A5-F1F3-B872-45C30B1D79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5247" y="4518623"/>
            <a:ext cx="1362921" cy="1670678"/>
          </a:xfrm>
          <a:prstGeom prst="rect">
            <a:avLst/>
          </a:prstGeom>
        </p:spPr>
      </p:pic>
    </p:spTree>
    <p:extLst>
      <p:ext uri="{BB962C8B-B14F-4D97-AF65-F5344CB8AC3E}">
        <p14:creationId xmlns:p14="http://schemas.microsoft.com/office/powerpoint/2010/main" val="170796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59C02D-CE87-0385-43C0-EBC73C22E5B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flipH="1">
            <a:off x="1285806" y="2142030"/>
            <a:ext cx="2120781" cy="2573939"/>
          </a:xfrm>
          <a:prstGeom prst="rect">
            <a:avLst/>
          </a:prstGeom>
        </p:spPr>
      </p:pic>
      <p:sp>
        <p:nvSpPr>
          <p:cNvPr id="17" name="TextBox 16">
            <a:extLst>
              <a:ext uri="{FF2B5EF4-FFF2-40B4-BE49-F238E27FC236}">
                <a16:creationId xmlns:a16="http://schemas.microsoft.com/office/drawing/2014/main" id="{54BFA352-1F08-8796-8A51-B2D6D5BA4E4B}"/>
              </a:ext>
            </a:extLst>
          </p:cNvPr>
          <p:cNvSpPr txBox="1"/>
          <p:nvPr/>
        </p:nvSpPr>
        <p:spPr>
          <a:xfrm>
            <a:off x="6651813" y="359888"/>
            <a:ext cx="4805082" cy="1114216"/>
          </a:xfrm>
          <a:prstGeom prst="rect">
            <a:avLst/>
          </a:prstGeom>
          <a:solidFill>
            <a:schemeClr val="tx1"/>
          </a:solidFill>
          <a:effectLst>
            <a:glow rad="228600">
              <a:schemeClr val="accent5">
                <a:satMod val="175000"/>
                <a:alpha val="40000"/>
              </a:schemeClr>
            </a:glow>
          </a:effectLst>
        </p:spPr>
        <p:txBody>
          <a:bodyPr wrap="square" rtlCol="0">
            <a:spAutoFit/>
          </a:bodyPr>
          <a:lstStyle/>
          <a:p>
            <a:pPr>
              <a:lnSpc>
                <a:spcPct val="150000"/>
              </a:lnSpc>
            </a:pPr>
            <a:r>
              <a:rPr lang="en-US" b="1" i="1" u="sng">
                <a:solidFill>
                  <a:schemeClr val="bg1"/>
                </a:solidFill>
                <a:latin typeface="Arial" panose="020B0604020202020204" pitchFamily="34" charset="0"/>
                <a:cs typeface="Arial" panose="020B0604020202020204" pitchFamily="34" charset="0"/>
              </a:rPr>
              <a:t>Normal attack</a:t>
            </a:r>
          </a:p>
          <a:p>
            <a:pPr>
              <a:lnSpc>
                <a:spcPct val="150000"/>
              </a:lnSpc>
            </a:pPr>
            <a:r>
              <a:rPr lang="en-US" sz="1400">
                <a:solidFill>
                  <a:schemeClr val="bg1"/>
                </a:solidFill>
                <a:latin typeface="Arial" panose="020B0604020202020204" pitchFamily="34" charset="0"/>
                <a:cs typeface="Arial" panose="020B0604020202020204" pitchFamily="34" charset="0"/>
              </a:rPr>
              <a:t>Fires an orb of water in the direction the mouse clicks and deals 100 damage</a:t>
            </a:r>
          </a:p>
        </p:txBody>
      </p:sp>
      <p:sp>
        <p:nvSpPr>
          <p:cNvPr id="18" name="TextBox 17">
            <a:extLst>
              <a:ext uri="{FF2B5EF4-FFF2-40B4-BE49-F238E27FC236}">
                <a16:creationId xmlns:a16="http://schemas.microsoft.com/office/drawing/2014/main" id="{B7B658AB-92CF-B215-8074-5C851F419A72}"/>
              </a:ext>
            </a:extLst>
          </p:cNvPr>
          <p:cNvSpPr txBox="1"/>
          <p:nvPr/>
        </p:nvSpPr>
        <p:spPr>
          <a:xfrm>
            <a:off x="6651813" y="2426839"/>
            <a:ext cx="4805082" cy="1760547"/>
          </a:xfrm>
          <a:prstGeom prst="rect">
            <a:avLst/>
          </a:prstGeom>
          <a:solidFill>
            <a:schemeClr val="tx1"/>
          </a:solidFill>
          <a:effectLst>
            <a:glow rad="228600">
              <a:schemeClr val="accent5">
                <a:satMod val="175000"/>
                <a:alpha val="40000"/>
              </a:schemeClr>
            </a:glow>
          </a:effectLst>
        </p:spPr>
        <p:txBody>
          <a:bodyPr wrap="square" rtlCol="0">
            <a:spAutoFit/>
          </a:bodyPr>
          <a:lstStyle/>
          <a:p>
            <a:pPr>
              <a:lnSpc>
                <a:spcPct val="150000"/>
              </a:lnSpc>
            </a:pPr>
            <a:r>
              <a:rPr lang="en-US" b="1" i="1" u="sng">
                <a:solidFill>
                  <a:schemeClr val="bg1"/>
                </a:solidFill>
                <a:latin typeface="Arial" panose="020B0604020202020204" pitchFamily="34" charset="0"/>
                <a:cs typeface="Arial" panose="020B0604020202020204" pitchFamily="34" charset="0"/>
              </a:rPr>
              <a:t>Elemental Skill</a:t>
            </a:r>
          </a:p>
          <a:p>
            <a:pPr>
              <a:lnSpc>
                <a:spcPct val="150000"/>
              </a:lnSpc>
            </a:pPr>
            <a:r>
              <a:rPr lang="en-US" sz="1400">
                <a:solidFill>
                  <a:schemeClr val="bg1"/>
                </a:solidFill>
                <a:latin typeface="Arial" panose="020B0604020202020204" pitchFamily="34" charset="0"/>
                <a:cs typeface="Arial" panose="020B0604020202020204" pitchFamily="34" charset="0"/>
              </a:rPr>
              <a:t>Use the power of water to create a shield that lasts for 10 seconds. Shield will block all damage from all sources and make the character in the squad (including switching to another character) invulnerable for the duration</a:t>
            </a:r>
          </a:p>
        </p:txBody>
      </p:sp>
      <p:sp>
        <p:nvSpPr>
          <p:cNvPr id="19" name="TextBox 18">
            <a:extLst>
              <a:ext uri="{FF2B5EF4-FFF2-40B4-BE49-F238E27FC236}">
                <a16:creationId xmlns:a16="http://schemas.microsoft.com/office/drawing/2014/main" id="{7A722299-3D48-747E-95C9-D240F8E7D745}"/>
              </a:ext>
            </a:extLst>
          </p:cNvPr>
          <p:cNvSpPr txBox="1"/>
          <p:nvPr/>
        </p:nvSpPr>
        <p:spPr>
          <a:xfrm>
            <a:off x="6651813" y="4968494"/>
            <a:ext cx="4805082" cy="1114216"/>
          </a:xfrm>
          <a:prstGeom prst="rect">
            <a:avLst/>
          </a:prstGeom>
          <a:solidFill>
            <a:schemeClr val="tx1"/>
          </a:solidFill>
          <a:effectLst>
            <a:glow rad="228600">
              <a:schemeClr val="accent5">
                <a:satMod val="175000"/>
                <a:alpha val="40000"/>
              </a:schemeClr>
            </a:glow>
          </a:effectLst>
        </p:spPr>
        <p:txBody>
          <a:bodyPr wrap="square" rtlCol="0">
            <a:spAutoFit/>
          </a:bodyPr>
          <a:lstStyle/>
          <a:p>
            <a:pPr>
              <a:lnSpc>
                <a:spcPct val="150000"/>
              </a:lnSpc>
            </a:pPr>
            <a:r>
              <a:rPr lang="en-US" b="1" i="1" u="sng">
                <a:solidFill>
                  <a:schemeClr val="bg1"/>
                </a:solidFill>
                <a:latin typeface="Arial" panose="020B0604020202020204" pitchFamily="34" charset="0"/>
                <a:cs typeface="Arial" panose="020B0604020202020204" pitchFamily="34" charset="0"/>
              </a:rPr>
              <a:t>Ultimate</a:t>
            </a:r>
          </a:p>
          <a:p>
            <a:pPr>
              <a:lnSpc>
                <a:spcPct val="150000"/>
              </a:lnSpc>
            </a:pPr>
            <a:r>
              <a:rPr lang="en-US" sz="1400">
                <a:solidFill>
                  <a:schemeClr val="bg1"/>
                </a:solidFill>
                <a:latin typeface="Arial" panose="020B0604020202020204" pitchFamily="34" charset="0"/>
                <a:cs typeface="Arial" panose="020B0604020202020204" pitchFamily="34" charset="0"/>
              </a:rPr>
              <a:t>Fires 9 water swords forward, piercing through all enemies in the path and dealing 150 damage each</a:t>
            </a:r>
          </a:p>
        </p:txBody>
      </p:sp>
      <p:pic>
        <p:nvPicPr>
          <p:cNvPr id="3" name="Picture 2">
            <a:extLst>
              <a:ext uri="{FF2B5EF4-FFF2-40B4-BE49-F238E27FC236}">
                <a16:creationId xmlns:a16="http://schemas.microsoft.com/office/drawing/2014/main" id="{8958C50A-CCC2-324C-F7F3-967B0F560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0358" y="639568"/>
            <a:ext cx="919830" cy="897929"/>
          </a:xfrm>
          <a:prstGeom prst="rect">
            <a:avLst/>
          </a:prstGeom>
        </p:spPr>
      </p:pic>
      <p:pic>
        <p:nvPicPr>
          <p:cNvPr id="5" name="Picture 4">
            <a:extLst>
              <a:ext uri="{FF2B5EF4-FFF2-40B4-BE49-F238E27FC236}">
                <a16:creationId xmlns:a16="http://schemas.microsoft.com/office/drawing/2014/main" id="{40990FA8-6C9A-26B7-EEC9-763A69C511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8065" y="2426839"/>
            <a:ext cx="1444416" cy="1444416"/>
          </a:xfrm>
          <a:prstGeom prst="rect">
            <a:avLst/>
          </a:prstGeom>
        </p:spPr>
      </p:pic>
      <p:pic>
        <p:nvPicPr>
          <p:cNvPr id="8" name="Picture 7">
            <a:extLst>
              <a:ext uri="{FF2B5EF4-FFF2-40B4-BE49-F238E27FC236}">
                <a16:creationId xmlns:a16="http://schemas.microsoft.com/office/drawing/2014/main" id="{093DF052-B886-3B54-21E7-1FFA0A2088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6514" y="5611126"/>
            <a:ext cx="2059486" cy="149941"/>
          </a:xfrm>
          <a:prstGeom prst="rect">
            <a:avLst/>
          </a:prstGeom>
        </p:spPr>
      </p:pic>
      <p:pic>
        <p:nvPicPr>
          <p:cNvPr id="12" name="Picture 11">
            <a:extLst>
              <a:ext uri="{FF2B5EF4-FFF2-40B4-BE49-F238E27FC236}">
                <a16:creationId xmlns:a16="http://schemas.microsoft.com/office/drawing/2014/main" id="{C822B0B2-F0F3-807F-8BDD-4260E94ECE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0023" y="5190910"/>
            <a:ext cx="2059485" cy="149941"/>
          </a:xfrm>
          <a:prstGeom prst="rect">
            <a:avLst/>
          </a:prstGeom>
        </p:spPr>
      </p:pic>
      <p:pic>
        <p:nvPicPr>
          <p:cNvPr id="15" name="Picture 14">
            <a:extLst>
              <a:ext uri="{FF2B5EF4-FFF2-40B4-BE49-F238E27FC236}">
                <a16:creationId xmlns:a16="http://schemas.microsoft.com/office/drawing/2014/main" id="{DB9E50CC-C11C-DF55-B47B-239A72F1C1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0023" y="6004053"/>
            <a:ext cx="2160770" cy="157315"/>
          </a:xfrm>
          <a:prstGeom prst="rect">
            <a:avLst/>
          </a:prstGeom>
        </p:spPr>
      </p:pic>
    </p:spTree>
    <p:extLst>
      <p:ext uri="{BB962C8B-B14F-4D97-AF65-F5344CB8AC3E}">
        <p14:creationId xmlns:p14="http://schemas.microsoft.com/office/powerpoint/2010/main" val="3475237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59C02D-CE87-0385-43C0-EBC73C22E5B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flipH="1">
            <a:off x="1285806" y="2134497"/>
            <a:ext cx="2120781" cy="2589005"/>
          </a:xfrm>
          <a:prstGeom prst="rect">
            <a:avLst/>
          </a:prstGeom>
        </p:spPr>
      </p:pic>
      <p:sp>
        <p:nvSpPr>
          <p:cNvPr id="17" name="TextBox 16">
            <a:extLst>
              <a:ext uri="{FF2B5EF4-FFF2-40B4-BE49-F238E27FC236}">
                <a16:creationId xmlns:a16="http://schemas.microsoft.com/office/drawing/2014/main" id="{54BFA352-1F08-8796-8A51-B2D6D5BA4E4B}"/>
              </a:ext>
            </a:extLst>
          </p:cNvPr>
          <p:cNvSpPr txBox="1"/>
          <p:nvPr/>
        </p:nvSpPr>
        <p:spPr>
          <a:xfrm>
            <a:off x="6651813" y="359888"/>
            <a:ext cx="4805082" cy="791050"/>
          </a:xfrm>
          <a:prstGeom prst="rect">
            <a:avLst/>
          </a:prstGeom>
          <a:solidFill>
            <a:schemeClr val="tx1"/>
          </a:solidFill>
          <a:effectLst>
            <a:glow rad="228600">
              <a:schemeClr val="accent2">
                <a:satMod val="175000"/>
                <a:alpha val="40000"/>
              </a:schemeClr>
            </a:glow>
          </a:effectLst>
        </p:spPr>
        <p:txBody>
          <a:bodyPr wrap="square" rtlCol="0">
            <a:spAutoFit/>
          </a:bodyPr>
          <a:lstStyle/>
          <a:p>
            <a:pPr>
              <a:lnSpc>
                <a:spcPct val="150000"/>
              </a:lnSpc>
            </a:pPr>
            <a:r>
              <a:rPr lang="en-US" b="1" i="1" u="sng">
                <a:solidFill>
                  <a:schemeClr val="bg1"/>
                </a:solidFill>
                <a:latin typeface="Arial" panose="020B0604020202020204" pitchFamily="34" charset="0"/>
                <a:cs typeface="Arial" panose="020B0604020202020204" pitchFamily="34" charset="0"/>
              </a:rPr>
              <a:t>Normal attack</a:t>
            </a:r>
          </a:p>
          <a:p>
            <a:pPr>
              <a:lnSpc>
                <a:spcPct val="150000"/>
              </a:lnSpc>
            </a:pPr>
            <a:r>
              <a:rPr lang="en-US" sz="1400">
                <a:solidFill>
                  <a:schemeClr val="bg1"/>
                </a:solidFill>
                <a:latin typeface="Arial" panose="020B0604020202020204" pitchFamily="34" charset="0"/>
                <a:cs typeface="Arial" panose="020B0604020202020204" pitchFamily="34" charset="0"/>
              </a:rPr>
              <a:t>Shoot bullets at the mouse click and deal 100 damage</a:t>
            </a:r>
          </a:p>
        </p:txBody>
      </p:sp>
      <p:sp>
        <p:nvSpPr>
          <p:cNvPr id="18" name="TextBox 17">
            <a:extLst>
              <a:ext uri="{FF2B5EF4-FFF2-40B4-BE49-F238E27FC236}">
                <a16:creationId xmlns:a16="http://schemas.microsoft.com/office/drawing/2014/main" id="{B7B658AB-92CF-B215-8074-5C851F419A72}"/>
              </a:ext>
            </a:extLst>
          </p:cNvPr>
          <p:cNvSpPr txBox="1"/>
          <p:nvPr/>
        </p:nvSpPr>
        <p:spPr>
          <a:xfrm>
            <a:off x="6651813" y="2426839"/>
            <a:ext cx="4805082" cy="791050"/>
          </a:xfrm>
          <a:prstGeom prst="rect">
            <a:avLst/>
          </a:prstGeom>
          <a:solidFill>
            <a:schemeClr val="tx1"/>
          </a:solidFill>
          <a:effectLst>
            <a:glow rad="228600">
              <a:schemeClr val="accent2">
                <a:satMod val="175000"/>
                <a:alpha val="40000"/>
              </a:schemeClr>
            </a:glow>
          </a:effectLst>
        </p:spPr>
        <p:txBody>
          <a:bodyPr wrap="square" rtlCol="0">
            <a:spAutoFit/>
          </a:bodyPr>
          <a:lstStyle/>
          <a:p>
            <a:pPr>
              <a:lnSpc>
                <a:spcPct val="150000"/>
              </a:lnSpc>
            </a:pPr>
            <a:r>
              <a:rPr lang="en-US" b="1" i="1" u="sng">
                <a:solidFill>
                  <a:schemeClr val="bg1"/>
                </a:solidFill>
                <a:latin typeface="Arial" panose="020B0604020202020204" pitchFamily="34" charset="0"/>
                <a:cs typeface="Arial" panose="020B0604020202020204" pitchFamily="34" charset="0"/>
              </a:rPr>
              <a:t>Elemental Skill</a:t>
            </a:r>
          </a:p>
          <a:p>
            <a:pPr>
              <a:lnSpc>
                <a:spcPct val="150000"/>
              </a:lnSpc>
            </a:pPr>
            <a:r>
              <a:rPr lang="en-US" sz="1400">
                <a:solidFill>
                  <a:schemeClr val="bg1"/>
                </a:solidFill>
                <a:latin typeface="Arial" panose="020B0604020202020204" pitchFamily="34" charset="0"/>
                <a:cs typeface="Arial" panose="020B0604020202020204" pitchFamily="34" charset="0"/>
              </a:rPr>
              <a:t>Shoots a fireball at the mouse click and deals 200 damage</a:t>
            </a:r>
          </a:p>
        </p:txBody>
      </p:sp>
      <p:sp>
        <p:nvSpPr>
          <p:cNvPr id="19" name="TextBox 18">
            <a:extLst>
              <a:ext uri="{FF2B5EF4-FFF2-40B4-BE49-F238E27FC236}">
                <a16:creationId xmlns:a16="http://schemas.microsoft.com/office/drawing/2014/main" id="{7A722299-3D48-747E-95C9-D240F8E7D745}"/>
              </a:ext>
            </a:extLst>
          </p:cNvPr>
          <p:cNvSpPr txBox="1"/>
          <p:nvPr/>
        </p:nvSpPr>
        <p:spPr>
          <a:xfrm>
            <a:off x="6651813" y="4892436"/>
            <a:ext cx="4805082" cy="1114216"/>
          </a:xfrm>
          <a:prstGeom prst="rect">
            <a:avLst/>
          </a:prstGeom>
          <a:solidFill>
            <a:schemeClr val="tx1"/>
          </a:solidFill>
          <a:effectLst>
            <a:glow rad="228600">
              <a:schemeClr val="accent2">
                <a:satMod val="175000"/>
                <a:alpha val="40000"/>
              </a:schemeClr>
            </a:glow>
          </a:effectLst>
        </p:spPr>
        <p:txBody>
          <a:bodyPr wrap="square" rtlCol="0">
            <a:spAutoFit/>
          </a:bodyPr>
          <a:lstStyle/>
          <a:p>
            <a:pPr>
              <a:lnSpc>
                <a:spcPct val="150000"/>
              </a:lnSpc>
            </a:pPr>
            <a:r>
              <a:rPr lang="en-US" b="1" i="1" u="sng">
                <a:solidFill>
                  <a:schemeClr val="bg1"/>
                </a:solidFill>
                <a:latin typeface="Arial" panose="020B0604020202020204" pitchFamily="34" charset="0"/>
                <a:cs typeface="Arial" panose="020B0604020202020204" pitchFamily="34" charset="0"/>
              </a:rPr>
              <a:t>Ultimate</a:t>
            </a:r>
          </a:p>
          <a:p>
            <a:pPr>
              <a:lnSpc>
                <a:spcPct val="150000"/>
              </a:lnSpc>
            </a:pPr>
            <a:r>
              <a:rPr lang="en-US" sz="1400">
                <a:solidFill>
                  <a:schemeClr val="bg1"/>
                </a:solidFill>
                <a:latin typeface="Arial" panose="020B0604020202020204" pitchFamily="34" charset="0"/>
                <a:cs typeface="Arial" panose="020B0604020202020204" pitchFamily="34" charset="0"/>
              </a:rPr>
              <a:t>Enhances the flame to blue, shoots through all enemies and deals 300 damage</a:t>
            </a:r>
          </a:p>
        </p:txBody>
      </p:sp>
      <p:pic>
        <p:nvPicPr>
          <p:cNvPr id="3" name="Picture 2">
            <a:extLst>
              <a:ext uri="{FF2B5EF4-FFF2-40B4-BE49-F238E27FC236}">
                <a16:creationId xmlns:a16="http://schemas.microsoft.com/office/drawing/2014/main" id="{EA49A66A-0EA3-07C2-4B64-6B636CC3C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4300" y="256335"/>
            <a:ext cx="1881700" cy="1476161"/>
          </a:xfrm>
          <a:prstGeom prst="rect">
            <a:avLst/>
          </a:prstGeom>
        </p:spPr>
      </p:pic>
      <p:pic>
        <p:nvPicPr>
          <p:cNvPr id="5" name="Picture 4">
            <a:extLst>
              <a:ext uri="{FF2B5EF4-FFF2-40B4-BE49-F238E27FC236}">
                <a16:creationId xmlns:a16="http://schemas.microsoft.com/office/drawing/2014/main" id="{D2A941ED-0F9A-7379-6294-7A28360372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9158" y="2724125"/>
            <a:ext cx="1860083" cy="704874"/>
          </a:xfrm>
          <a:prstGeom prst="rect">
            <a:avLst/>
          </a:prstGeom>
        </p:spPr>
      </p:pic>
      <p:pic>
        <p:nvPicPr>
          <p:cNvPr id="8" name="Picture 7">
            <a:extLst>
              <a:ext uri="{FF2B5EF4-FFF2-40B4-BE49-F238E27FC236}">
                <a16:creationId xmlns:a16="http://schemas.microsoft.com/office/drawing/2014/main" id="{A44612BB-9E8E-2C65-C377-CBB395CECB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9808" y="5412257"/>
            <a:ext cx="1860082" cy="704874"/>
          </a:xfrm>
          <a:prstGeom prst="rect">
            <a:avLst/>
          </a:prstGeom>
        </p:spPr>
      </p:pic>
    </p:spTree>
    <p:extLst>
      <p:ext uri="{BB962C8B-B14F-4D97-AF65-F5344CB8AC3E}">
        <p14:creationId xmlns:p14="http://schemas.microsoft.com/office/powerpoint/2010/main" val="4165459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BC384AD-8893-5C23-3F18-16E91481C1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622027" y="1273382"/>
            <a:ext cx="1674448" cy="1540492"/>
          </a:xfrm>
          <a:prstGeom prst="rect">
            <a:avLst/>
          </a:prstGeom>
        </p:spPr>
      </p:pic>
      <p:pic>
        <p:nvPicPr>
          <p:cNvPr id="12" name="Picture 11">
            <a:extLst>
              <a:ext uri="{FF2B5EF4-FFF2-40B4-BE49-F238E27FC236}">
                <a16:creationId xmlns:a16="http://schemas.microsoft.com/office/drawing/2014/main" id="{605B29AD-254C-DE85-19F5-36CB4FA84B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379982" y="2477776"/>
            <a:ext cx="1023506" cy="1081441"/>
          </a:xfrm>
          <a:prstGeom prst="rect">
            <a:avLst/>
          </a:prstGeom>
        </p:spPr>
      </p:pic>
      <p:pic>
        <p:nvPicPr>
          <p:cNvPr id="2" name="Picture 1">
            <a:extLst>
              <a:ext uri="{FF2B5EF4-FFF2-40B4-BE49-F238E27FC236}">
                <a16:creationId xmlns:a16="http://schemas.microsoft.com/office/drawing/2014/main" id="{2D21FFEC-F84C-BD85-48E0-99619A124E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449424" y="1446834"/>
            <a:ext cx="1436257" cy="1982166"/>
          </a:xfrm>
          <a:prstGeom prst="rect">
            <a:avLst/>
          </a:prstGeom>
        </p:spPr>
      </p:pic>
      <p:pic>
        <p:nvPicPr>
          <p:cNvPr id="4" name="Picture 3">
            <a:extLst>
              <a:ext uri="{FF2B5EF4-FFF2-40B4-BE49-F238E27FC236}">
                <a16:creationId xmlns:a16="http://schemas.microsoft.com/office/drawing/2014/main" id="{9F883C2D-6A8B-8E0E-602D-C205BDA9C56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flipH="1">
            <a:off x="-234902" y="301194"/>
            <a:ext cx="2120781" cy="2573939"/>
          </a:xfrm>
          <a:prstGeom prst="rect">
            <a:avLst/>
          </a:prstGeom>
        </p:spPr>
      </p:pic>
      <p:pic>
        <p:nvPicPr>
          <p:cNvPr id="5" name="Picture 4">
            <a:extLst>
              <a:ext uri="{FF2B5EF4-FFF2-40B4-BE49-F238E27FC236}">
                <a16:creationId xmlns:a16="http://schemas.microsoft.com/office/drawing/2014/main" id="{713303A8-1BC1-7F28-C027-78097C0F50C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flipH="1">
            <a:off x="2228" y="4143835"/>
            <a:ext cx="1046642" cy="1363652"/>
          </a:xfrm>
          <a:prstGeom prst="rect">
            <a:avLst/>
          </a:prstGeom>
        </p:spPr>
      </p:pic>
      <p:pic>
        <p:nvPicPr>
          <p:cNvPr id="6" name="Picture 5">
            <a:extLst>
              <a:ext uri="{FF2B5EF4-FFF2-40B4-BE49-F238E27FC236}">
                <a16:creationId xmlns:a16="http://schemas.microsoft.com/office/drawing/2014/main" id="{B61FCABF-FAC0-52A4-A4E1-3F6149D16B7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V="1">
            <a:off x="2875536" y="4119660"/>
            <a:ext cx="731189" cy="277082"/>
          </a:xfrm>
          <a:prstGeom prst="rect">
            <a:avLst/>
          </a:prstGeom>
        </p:spPr>
      </p:pic>
      <p:pic>
        <p:nvPicPr>
          <p:cNvPr id="8" name="Picture 7">
            <a:extLst>
              <a:ext uri="{FF2B5EF4-FFF2-40B4-BE49-F238E27FC236}">
                <a16:creationId xmlns:a16="http://schemas.microsoft.com/office/drawing/2014/main" id="{555E97F6-E46D-389A-347A-2D0AF12B98D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8671344" y="3429000"/>
            <a:ext cx="1532332" cy="1221078"/>
          </a:xfrm>
          <a:prstGeom prst="rect">
            <a:avLst/>
          </a:prstGeom>
        </p:spPr>
      </p:pic>
      <p:pic>
        <p:nvPicPr>
          <p:cNvPr id="10" name="Picture 9">
            <a:extLst>
              <a:ext uri="{FF2B5EF4-FFF2-40B4-BE49-F238E27FC236}">
                <a16:creationId xmlns:a16="http://schemas.microsoft.com/office/drawing/2014/main" id="{864085FB-27D8-AAD5-1589-6819AB4DB1E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39993" y="1978818"/>
            <a:ext cx="2267266" cy="3391373"/>
          </a:xfrm>
          <a:prstGeom prst="rect">
            <a:avLst/>
          </a:prstGeom>
        </p:spPr>
      </p:pic>
      <p:pic>
        <p:nvPicPr>
          <p:cNvPr id="16" name="Picture 15">
            <a:extLst>
              <a:ext uri="{FF2B5EF4-FFF2-40B4-BE49-F238E27FC236}">
                <a16:creationId xmlns:a16="http://schemas.microsoft.com/office/drawing/2014/main" id="{679E5D1F-7755-6A2F-A31B-430B284EF03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10902328" y="572214"/>
            <a:ext cx="1113845" cy="705436"/>
          </a:xfrm>
          <a:prstGeom prst="rect">
            <a:avLst/>
          </a:prstGeom>
        </p:spPr>
      </p:pic>
      <p:pic>
        <p:nvPicPr>
          <p:cNvPr id="3" name="Picture 2">
            <a:extLst>
              <a:ext uri="{FF2B5EF4-FFF2-40B4-BE49-F238E27FC236}">
                <a16:creationId xmlns:a16="http://schemas.microsoft.com/office/drawing/2014/main" id="{5DA51D1B-7D72-0F46-72E5-60A696EBFD19}"/>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flipH="1">
            <a:off x="415207" y="2675345"/>
            <a:ext cx="2412946" cy="2945674"/>
          </a:xfrm>
          <a:prstGeom prst="rect">
            <a:avLst/>
          </a:prstGeom>
        </p:spPr>
      </p:pic>
      <p:pic>
        <p:nvPicPr>
          <p:cNvPr id="18" name="Picture 17">
            <a:extLst>
              <a:ext uri="{FF2B5EF4-FFF2-40B4-BE49-F238E27FC236}">
                <a16:creationId xmlns:a16="http://schemas.microsoft.com/office/drawing/2014/main" id="{141361C7-43AC-E990-3106-E46A2FEF7B1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flipH="1">
            <a:off x="11594518" y="1397613"/>
            <a:ext cx="444617" cy="381100"/>
          </a:xfrm>
          <a:prstGeom prst="rect">
            <a:avLst/>
          </a:prstGeom>
        </p:spPr>
      </p:pic>
      <p:pic>
        <p:nvPicPr>
          <p:cNvPr id="20" name="Picture 19">
            <a:extLst>
              <a:ext uri="{FF2B5EF4-FFF2-40B4-BE49-F238E27FC236}">
                <a16:creationId xmlns:a16="http://schemas.microsoft.com/office/drawing/2014/main" id="{232669EA-2A79-53C5-D7FD-3EB4705AD5B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flipH="1">
            <a:off x="8565907" y="2875133"/>
            <a:ext cx="548567" cy="548567"/>
          </a:xfrm>
          <a:prstGeom prst="rect">
            <a:avLst/>
          </a:prstGeom>
        </p:spPr>
      </p:pic>
      <p:pic>
        <p:nvPicPr>
          <p:cNvPr id="22" name="Picture 21">
            <a:extLst>
              <a:ext uri="{FF2B5EF4-FFF2-40B4-BE49-F238E27FC236}">
                <a16:creationId xmlns:a16="http://schemas.microsoft.com/office/drawing/2014/main" id="{650641B2-1ECB-51E2-1864-93804CFBE52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flipH="1">
            <a:off x="7913314" y="3741845"/>
            <a:ext cx="568814" cy="163452"/>
          </a:xfrm>
          <a:prstGeom prst="rect">
            <a:avLst/>
          </a:prstGeom>
        </p:spPr>
      </p:pic>
    </p:spTree>
    <p:extLst>
      <p:ext uri="{BB962C8B-B14F-4D97-AF65-F5344CB8AC3E}">
        <p14:creationId xmlns:p14="http://schemas.microsoft.com/office/powerpoint/2010/main" val="2131238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746E92-685F-ACBD-44DA-71821414EE72}"/>
              </a:ext>
            </a:extLst>
          </p:cNvPr>
          <p:cNvPicPr>
            <a:picLocks noChangeAspect="1"/>
          </p:cNvPicPr>
          <p:nvPr/>
        </p:nvPicPr>
        <p:blipFill>
          <a:blip r:embed="rId2"/>
          <a:stretch>
            <a:fillRect/>
          </a:stretch>
        </p:blipFill>
        <p:spPr>
          <a:xfrm>
            <a:off x="5526487" y="586396"/>
            <a:ext cx="5598711" cy="1313125"/>
          </a:xfrm>
          <a:prstGeom prst="rect">
            <a:avLst/>
          </a:prstGeom>
        </p:spPr>
      </p:pic>
      <p:pic>
        <p:nvPicPr>
          <p:cNvPr id="1028" name="Picture 4" descr="BIDV SmartBanking - Apps on Google Play">
            <a:extLst>
              <a:ext uri="{FF2B5EF4-FFF2-40B4-BE49-F238E27FC236}">
                <a16:creationId xmlns:a16="http://schemas.microsoft.com/office/drawing/2014/main" id="{BB679346-EFB1-029E-19F7-BB5CC7C061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4578" y="4374409"/>
            <a:ext cx="1168143" cy="1168143"/>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pic>
        <p:nvPicPr>
          <p:cNvPr id="1030" name="Picture 6" descr="TPBank - Home | Facebook">
            <a:extLst>
              <a:ext uri="{FF2B5EF4-FFF2-40B4-BE49-F238E27FC236}">
                <a16:creationId xmlns:a16="http://schemas.microsoft.com/office/drawing/2014/main" id="{125A1F2B-35D9-924F-72E3-7DFCB7C967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8963" y="4374409"/>
            <a:ext cx="1168143" cy="1168143"/>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pic>
        <p:nvPicPr>
          <p:cNvPr id="1032" name="Picture 8" descr="Ví MoMo - Home | Facebook">
            <a:extLst>
              <a:ext uri="{FF2B5EF4-FFF2-40B4-BE49-F238E27FC236}">
                <a16:creationId xmlns:a16="http://schemas.microsoft.com/office/drawing/2014/main" id="{536DC15D-6286-3FDB-FE21-1625D420B5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7501" y="4374408"/>
            <a:ext cx="1168144" cy="1168144"/>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pic>
        <p:nvPicPr>
          <p:cNvPr id="1034" name="Picture 10" descr="Viettel Money - 📣 ViettelPay công bố nhận diện thương hiệu mới Lan tỏa  sóng “số” – Cất cánh vào kỷ nguyên bùng nổ Từ hôm nay 25/6/2021, ViettelPay  chính thức làm">
            <a:extLst>
              <a:ext uri="{FF2B5EF4-FFF2-40B4-BE49-F238E27FC236}">
                <a16:creationId xmlns:a16="http://schemas.microsoft.com/office/drawing/2014/main" id="{F7244B4D-A12F-B470-14C7-3ABBB0563D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26040" y="4374409"/>
            <a:ext cx="1168143" cy="1168143"/>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7627993-6DEE-66B5-8912-0EB09104886E}"/>
              </a:ext>
            </a:extLst>
          </p:cNvPr>
          <p:cNvPicPr>
            <a:picLocks noChangeAspect="1"/>
          </p:cNvPicPr>
          <p:nvPr/>
        </p:nvPicPr>
        <p:blipFill>
          <a:blip r:embed="rId7"/>
          <a:stretch>
            <a:fillRect/>
          </a:stretch>
        </p:blipFill>
        <p:spPr>
          <a:xfrm>
            <a:off x="1519771" y="1932703"/>
            <a:ext cx="2537680" cy="2629128"/>
          </a:xfrm>
          <a:prstGeom prst="rect">
            <a:avLst/>
          </a:prstGeom>
        </p:spPr>
      </p:pic>
      <p:pic>
        <p:nvPicPr>
          <p:cNvPr id="12" name="Picture 11">
            <a:extLst>
              <a:ext uri="{FF2B5EF4-FFF2-40B4-BE49-F238E27FC236}">
                <a16:creationId xmlns:a16="http://schemas.microsoft.com/office/drawing/2014/main" id="{1FD3F533-2557-55F6-09A4-DB66D93919F8}"/>
              </a:ext>
            </a:extLst>
          </p:cNvPr>
          <p:cNvPicPr>
            <a:picLocks noChangeAspect="1"/>
          </p:cNvPicPr>
          <p:nvPr/>
        </p:nvPicPr>
        <p:blipFill>
          <a:blip r:embed="rId2"/>
          <a:stretch>
            <a:fillRect/>
          </a:stretch>
        </p:blipFill>
        <p:spPr>
          <a:xfrm>
            <a:off x="5526488" y="2460479"/>
            <a:ext cx="5598712" cy="1313125"/>
          </a:xfrm>
          <a:prstGeom prst="rect">
            <a:avLst/>
          </a:prstGeom>
        </p:spPr>
      </p:pic>
      <p:sp>
        <p:nvSpPr>
          <p:cNvPr id="7" name="Oval 6">
            <a:extLst>
              <a:ext uri="{FF2B5EF4-FFF2-40B4-BE49-F238E27FC236}">
                <a16:creationId xmlns:a16="http://schemas.microsoft.com/office/drawing/2014/main" id="{91025916-5A5E-110B-97E6-77D1263A3034}"/>
              </a:ext>
            </a:extLst>
          </p:cNvPr>
          <p:cNvSpPr/>
          <p:nvPr/>
        </p:nvSpPr>
        <p:spPr>
          <a:xfrm>
            <a:off x="762001" y="4649357"/>
            <a:ext cx="1368000" cy="1368000"/>
          </a:xfrm>
          <a:prstGeom prst="ellipse">
            <a:avLst/>
          </a:prstGeom>
          <a:solidFill>
            <a:schemeClr val="bg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3" name="Oval 2">
            <a:extLst>
              <a:ext uri="{FF2B5EF4-FFF2-40B4-BE49-F238E27FC236}">
                <a16:creationId xmlns:a16="http://schemas.microsoft.com/office/drawing/2014/main" id="{F9B783DC-1E23-69BC-FD18-69D693946B6E}"/>
              </a:ext>
            </a:extLst>
          </p:cNvPr>
          <p:cNvSpPr/>
          <p:nvPr/>
        </p:nvSpPr>
        <p:spPr>
          <a:xfrm>
            <a:off x="1873624" y="769690"/>
            <a:ext cx="233082" cy="216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581ACAB6-9E6A-A3ED-47FA-2B7115449626}"/>
              </a:ext>
            </a:extLst>
          </p:cNvPr>
          <p:cNvSpPr/>
          <p:nvPr/>
        </p:nvSpPr>
        <p:spPr>
          <a:xfrm>
            <a:off x="2555529" y="769690"/>
            <a:ext cx="233082" cy="216000"/>
          </a:xfrm>
          <a:prstGeom prst="ellipse">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CE5529B-9F89-F992-072F-3B93438CF966}"/>
              </a:ext>
            </a:extLst>
          </p:cNvPr>
          <p:cNvSpPr txBox="1"/>
          <p:nvPr/>
        </p:nvSpPr>
        <p:spPr>
          <a:xfrm>
            <a:off x="475129" y="985690"/>
            <a:ext cx="612091" cy="369332"/>
          </a:xfrm>
          <a:prstGeom prst="rect">
            <a:avLst/>
          </a:prstGeom>
          <a:solidFill>
            <a:srgbClr val="0070C0"/>
          </a:solidFill>
          <a:ln w="12700">
            <a:solidFill>
              <a:schemeClr val="tx1"/>
            </a:solidFill>
          </a:ln>
          <a:scene3d>
            <a:camera prst="orthographicFront"/>
            <a:lightRig rig="threePt" dir="t"/>
          </a:scene3d>
          <a:sp3d>
            <a:bevelT prst="angle"/>
          </a:sp3d>
        </p:spPr>
        <p:txBody>
          <a:bodyPr wrap="square" rtlCol="0">
            <a:spAutoFit/>
          </a:bodyPr>
          <a:lstStyle/>
          <a:p>
            <a:pPr algn="ctr"/>
            <a:r>
              <a:rPr lang="en-US" b="1">
                <a:latin typeface="Arial" panose="020B0604020202020204" pitchFamily="34" charset="0"/>
                <a:cs typeface="Arial" panose="020B0604020202020204" pitchFamily="34" charset="0"/>
              </a:rPr>
              <a:t>OK</a:t>
            </a:r>
          </a:p>
        </p:txBody>
      </p:sp>
      <p:sp>
        <p:nvSpPr>
          <p:cNvPr id="8" name="TextBox 7">
            <a:extLst>
              <a:ext uri="{FF2B5EF4-FFF2-40B4-BE49-F238E27FC236}">
                <a16:creationId xmlns:a16="http://schemas.microsoft.com/office/drawing/2014/main" id="{476CAA8C-A384-51D3-59BC-F27E57EB61DF}"/>
              </a:ext>
            </a:extLst>
          </p:cNvPr>
          <p:cNvSpPr txBox="1"/>
          <p:nvPr/>
        </p:nvSpPr>
        <p:spPr>
          <a:xfrm>
            <a:off x="1261533" y="1170356"/>
            <a:ext cx="612091" cy="369332"/>
          </a:xfrm>
          <a:prstGeom prst="rect">
            <a:avLst/>
          </a:prstGeom>
          <a:solidFill>
            <a:srgbClr val="0070C0"/>
          </a:solidFill>
          <a:ln w="12700">
            <a:solidFill>
              <a:schemeClr val="tx1"/>
            </a:solidFill>
          </a:ln>
          <a:scene3d>
            <a:camera prst="orthographicFront"/>
            <a:lightRig rig="threePt" dir="t"/>
          </a:scene3d>
          <a:sp3d>
            <a:bevelT prst="angle"/>
          </a:sp3d>
        </p:spPr>
        <p:txBody>
          <a:bodyPr wrap="square" rtlCol="0">
            <a:spAutoFit/>
          </a:bodyPr>
          <a:lstStyle/>
          <a:p>
            <a:pPr algn="ctr"/>
            <a:r>
              <a:rPr lang="en-US" b="1">
                <a:solidFill>
                  <a:schemeClr val="bg1"/>
                </a:solidFill>
                <a:latin typeface="Arial" panose="020B0604020202020204" pitchFamily="34" charset="0"/>
                <a:cs typeface="Arial" panose="020B0604020202020204" pitchFamily="34" charset="0"/>
              </a:rPr>
              <a:t>OK</a:t>
            </a:r>
          </a:p>
        </p:txBody>
      </p:sp>
      <p:sp>
        <p:nvSpPr>
          <p:cNvPr id="9" name="TextBox 8">
            <a:extLst>
              <a:ext uri="{FF2B5EF4-FFF2-40B4-BE49-F238E27FC236}">
                <a16:creationId xmlns:a16="http://schemas.microsoft.com/office/drawing/2014/main" id="{7A962D8C-BD8C-E6C5-79AA-B30ED45AA4D4}"/>
              </a:ext>
            </a:extLst>
          </p:cNvPr>
          <p:cNvSpPr txBox="1"/>
          <p:nvPr/>
        </p:nvSpPr>
        <p:spPr>
          <a:xfrm>
            <a:off x="5526487" y="5946583"/>
            <a:ext cx="3590663" cy="461665"/>
          </a:xfrm>
          <a:prstGeom prst="rect">
            <a:avLst/>
          </a:prstGeom>
          <a:solidFill>
            <a:srgbClr val="00B0F0"/>
          </a:solidFill>
          <a:effectLst>
            <a:glow rad="228600">
              <a:schemeClr val="accent1">
                <a:satMod val="175000"/>
                <a:alpha val="40000"/>
              </a:schemeClr>
            </a:glow>
          </a:effectLst>
        </p:spPr>
        <p:txBody>
          <a:bodyPr wrap="none" rtlCol="0">
            <a:spAutoFit/>
          </a:bodyPr>
          <a:lstStyle/>
          <a:p>
            <a:pPr algn="ctr"/>
            <a:r>
              <a:rPr lang="en-US"/>
              <a:t>Only </a:t>
            </a:r>
            <a:r>
              <a:rPr lang="en-US" sz="2400" i="1">
                <a:solidFill>
                  <a:srgbClr val="FF0000"/>
                </a:solidFill>
              </a:rPr>
              <a:t>0.99$</a:t>
            </a:r>
            <a:r>
              <a:rPr lang="en-US"/>
              <a:t> </a:t>
            </a:r>
            <a:r>
              <a:rPr lang="en-US" sz="1200" strike="sngStrike"/>
              <a:t>1.00  </a:t>
            </a:r>
            <a:r>
              <a:rPr lang="en-US"/>
              <a:t>to get Premium 👑</a:t>
            </a:r>
          </a:p>
        </p:txBody>
      </p:sp>
      <p:sp>
        <p:nvSpPr>
          <p:cNvPr id="10" name="Oval 9">
            <a:extLst>
              <a:ext uri="{FF2B5EF4-FFF2-40B4-BE49-F238E27FC236}">
                <a16:creationId xmlns:a16="http://schemas.microsoft.com/office/drawing/2014/main" id="{40A3FB6E-C2F9-446C-2268-8DAF75706BEA}"/>
              </a:ext>
            </a:extLst>
          </p:cNvPr>
          <p:cNvSpPr/>
          <p:nvPr/>
        </p:nvSpPr>
        <p:spPr>
          <a:xfrm>
            <a:off x="2632607" y="4713652"/>
            <a:ext cx="1506071" cy="1374658"/>
          </a:xfrm>
          <a:prstGeom prst="ellipse">
            <a:avLst/>
          </a:prstGeom>
          <a:solidFill>
            <a:srgbClr val="00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Tree>
    <p:extLst>
      <p:ext uri="{BB962C8B-B14F-4D97-AF65-F5344CB8AC3E}">
        <p14:creationId xmlns:p14="http://schemas.microsoft.com/office/powerpoint/2010/main" val="40458011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TotalTime>
  <Words>479</Words>
  <Application>Microsoft Office PowerPoint</Application>
  <PresentationFormat>Widescreen</PresentationFormat>
  <Paragraphs>64</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Trần Minh Tuấn</dc:creator>
  <cp:lastModifiedBy>Trần Minh Tuấn</cp:lastModifiedBy>
  <cp:revision>23</cp:revision>
  <dcterms:created xsi:type="dcterms:W3CDTF">2023-04-22T14:54:27Z</dcterms:created>
  <dcterms:modified xsi:type="dcterms:W3CDTF">2023-04-25T14:38:55Z</dcterms:modified>
</cp:coreProperties>
</file>